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8" r:id="rId1"/>
  </p:sldMasterIdLst>
  <p:notesMasterIdLst>
    <p:notesMasterId r:id="rId3"/>
  </p:notesMasterIdLst>
  <p:sldIdLst>
    <p:sldId id="259" r:id="rId2"/>
  </p:sldIdLst>
  <p:sldSz cx="27432000" cy="43891200"/>
  <p:notesSz cx="6716713" cy="9239250"/>
  <p:defaultTex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6528">
          <p15:clr>
            <a:srgbClr val="A4A3A4"/>
          </p15:clr>
        </p15:guide>
        <p15:guide id="2" pos="720">
          <p15:clr>
            <a:srgbClr val="A4A3A4"/>
          </p15:clr>
        </p15:guide>
        <p15:guide id="3" orient="horz" pos="13824" userDrawn="1">
          <p15:clr>
            <a:srgbClr val="A4A3A4"/>
          </p15:clr>
        </p15:guide>
      </p15:sldGuideLst>
    </p:ext>
    <p:ext uri="{2D200454-40CA-4A62-9FC3-DE9A4176ACB9}">
      <p15:notesGuideLst xmlns:p15="http://schemas.microsoft.com/office/powerpoint/2012/main">
        <p15:guide id="1" orient="horz" pos="2910">
          <p15:clr>
            <a:srgbClr val="A4A3A4"/>
          </p15:clr>
        </p15:guide>
        <p15:guide id="2" pos="211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600000"/>
    <a:srgbClr val="FFFF99"/>
    <a:srgbClr val="FFFF66"/>
    <a:srgbClr val="FFFFFF"/>
    <a:srgbClr val="660066"/>
    <a:srgbClr val="8000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5" autoAdjust="0"/>
    <p:restoredTop sz="94660"/>
  </p:normalViewPr>
  <p:slideViewPr>
    <p:cSldViewPr>
      <p:cViewPr>
        <p:scale>
          <a:sx n="30" d="100"/>
          <a:sy n="30" d="100"/>
        </p:scale>
        <p:origin x="600" y="-2358"/>
      </p:cViewPr>
      <p:guideLst>
        <p:guide orient="horz" pos="6528"/>
        <p:guide pos="720"/>
        <p:guide orient="horz" pos="13824"/>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37" d="100"/>
          <a:sy n="37" d="100"/>
        </p:scale>
        <p:origin x="-1488" y="-84"/>
      </p:cViewPr>
      <p:guideLst>
        <p:guide orient="horz" pos="2910"/>
        <p:guide pos="2115"/>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028" name="Rectangle 4"/>
          <p:cNvSpPr>
            <a:spLocks noGrp="1" noRot="1" noChangeAspect="1" noChangeArrowheads="1" noTextEdit="1"/>
          </p:cNvSpPr>
          <p:nvPr>
            <p:ph type="sldImg" idx="2"/>
          </p:nvPr>
        </p:nvSpPr>
        <p:spPr bwMode="auto">
          <a:xfrm>
            <a:off x="2257425" y="685800"/>
            <a:ext cx="2190750" cy="3505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419600"/>
            <a:ext cx="4876800" cy="41148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81000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a:defRPr sz="1200" smtClean="0">
                <a:latin typeface="Times New Roman" panose="02020603050405020304" pitchFamily="18" charset="0"/>
              </a:defRPr>
            </a:lvl1pPr>
          </a:lstStyle>
          <a:p>
            <a:pPr>
              <a:defRPr/>
            </a:pPr>
            <a:fld id="{16C96EB0-C01D-488F-BBB3-D5578F4CDDE5}" type="slidenum">
              <a:rPr lang="en-US"/>
              <a:pPr>
                <a:defRPr/>
              </a:pPr>
              <a:t>‹#›</a:t>
            </a:fld>
            <a:endParaRPr lang="en-US"/>
          </a:p>
        </p:txBody>
      </p:sp>
    </p:spTree>
    <p:extLst>
      <p:ext uri="{BB962C8B-B14F-4D97-AF65-F5344CB8AC3E}">
        <p14:creationId xmlns:p14="http://schemas.microsoft.com/office/powerpoint/2010/main" val="20944729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Θέση εικόνας διαφάνειας"/>
          <p:cNvSpPr>
            <a:spLocks noGrp="1" noRot="1" noChangeAspect="1" noTextEdit="1"/>
          </p:cNvSpPr>
          <p:nvPr>
            <p:ph type="sldImg"/>
          </p:nvPr>
        </p:nvSpPr>
        <p:spPr>
          <a:ln/>
        </p:spPr>
      </p:sp>
      <p:sp>
        <p:nvSpPr>
          <p:cNvPr id="307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dirty="0" smtClean="0"/>
          </a:p>
        </p:txBody>
      </p:sp>
      <p:sp>
        <p:nvSpPr>
          <p:cNvPr id="3076"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35C198E8-2B9C-4671-8330-3355DCBDDF90}" type="slidenum">
              <a:rPr lang="en-US" sz="1200">
                <a:latin typeface="Times New Roman" panose="02020603050405020304" pitchFamily="18" charset="0"/>
              </a:rPr>
              <a:pPr/>
              <a:t>1</a:t>
            </a:fld>
            <a:endParaRPr lang="en-US" sz="1200">
              <a:latin typeface="Times New Roman" panose="02020603050405020304" pitchFamily="18" charset="0"/>
            </a:endParaRPr>
          </a:p>
        </p:txBody>
      </p:sp>
    </p:spTree>
    <p:extLst>
      <p:ext uri="{BB962C8B-B14F-4D97-AF65-F5344CB8AC3E}">
        <p14:creationId xmlns:p14="http://schemas.microsoft.com/office/powerpoint/2010/main" val="211891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99326" y="9265930"/>
            <a:ext cx="19862904" cy="21309318"/>
          </a:xfrm>
        </p:spPr>
        <p:txBody>
          <a:bodyPr anchor="b"/>
          <a:lstStyle>
            <a:lvl1pPr>
              <a:defRPr sz="21600"/>
            </a:lvl1pPr>
          </a:lstStyle>
          <a:p>
            <a:r>
              <a:rPr lang="el-GR" smtClean="0"/>
              <a:t>Στυλ κύριου τίτλου</a:t>
            </a:r>
            <a:endParaRPr lang="en-US" dirty="0"/>
          </a:p>
        </p:txBody>
      </p:sp>
      <p:sp>
        <p:nvSpPr>
          <p:cNvPr id="3" name="Subtitle 2"/>
          <p:cNvSpPr>
            <a:spLocks noGrp="1"/>
          </p:cNvSpPr>
          <p:nvPr>
            <p:ph type="subTitle" idx="1"/>
          </p:nvPr>
        </p:nvSpPr>
        <p:spPr>
          <a:xfrm>
            <a:off x="2599326" y="30575232"/>
            <a:ext cx="19862904" cy="5513088"/>
          </a:xfrm>
        </p:spPr>
        <p:txBody>
          <a:bodyPr anchor="t"/>
          <a:lstStyle>
            <a:lvl1pPr marL="0" indent="0" algn="l">
              <a:buNone/>
              <a:defRPr cap="all">
                <a:solidFill>
                  <a:schemeClr val="bg2">
                    <a:lumMod val="40000"/>
                    <a:lumOff val="60000"/>
                  </a:schemeClr>
                </a:solidFill>
              </a:defRPr>
            </a:lvl1pPr>
            <a:lvl2pPr marL="1371600" indent="0" algn="ctr">
              <a:buNone/>
              <a:defRPr>
                <a:solidFill>
                  <a:schemeClr val="tx1">
                    <a:tint val="75000"/>
                  </a:schemeClr>
                </a:solidFill>
              </a:defRPr>
            </a:lvl2pPr>
            <a:lvl3pPr marL="2743200" indent="0" algn="ctr">
              <a:buNone/>
              <a:defRPr>
                <a:solidFill>
                  <a:schemeClr val="tx1">
                    <a:tint val="75000"/>
                  </a:schemeClr>
                </a:solidFill>
              </a:defRPr>
            </a:lvl3pPr>
            <a:lvl4pPr marL="4114800" indent="0" algn="ctr">
              <a:buNone/>
              <a:defRPr>
                <a:solidFill>
                  <a:schemeClr val="tx1">
                    <a:tint val="75000"/>
                  </a:schemeClr>
                </a:solidFill>
              </a:defRPr>
            </a:lvl4pPr>
            <a:lvl5pPr marL="5486400" indent="0" algn="ctr">
              <a:buNone/>
              <a:defRPr>
                <a:solidFill>
                  <a:schemeClr val="tx1">
                    <a:tint val="75000"/>
                  </a:schemeClr>
                </a:solidFill>
              </a:defRPr>
            </a:lvl5pPr>
            <a:lvl6pPr marL="6858000" indent="0" algn="ctr">
              <a:buNone/>
              <a:defRPr>
                <a:solidFill>
                  <a:schemeClr val="tx1">
                    <a:tint val="75000"/>
                  </a:schemeClr>
                </a:solidFill>
              </a:defRPr>
            </a:lvl6pPr>
            <a:lvl7pPr marL="8229600" indent="0" algn="ctr">
              <a:buNone/>
              <a:defRPr>
                <a:solidFill>
                  <a:schemeClr val="tx1">
                    <a:tint val="75000"/>
                  </a:schemeClr>
                </a:solidFill>
              </a:defRPr>
            </a:lvl7pPr>
            <a:lvl8pPr marL="9601200" indent="0" algn="ctr">
              <a:buNone/>
              <a:defRPr>
                <a:solidFill>
                  <a:schemeClr val="tx1">
                    <a:tint val="75000"/>
                  </a:schemeClr>
                </a:solidFill>
              </a:defRPr>
            </a:lvl8pPr>
            <a:lvl9pPr marL="109728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6/19/2024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43429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99331" y="30723757"/>
            <a:ext cx="19862901" cy="3627123"/>
          </a:xfrm>
        </p:spPr>
        <p:txBody>
          <a:bodyPr anchor="b">
            <a:normAutofit/>
          </a:bodyPr>
          <a:lstStyle>
            <a:lvl1pPr algn="l">
              <a:defRPr sz="72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2599326" y="4389120"/>
            <a:ext cx="19862904" cy="2330026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4800"/>
            </a:lvl1pPr>
            <a:lvl2pPr marL="1371600" indent="0">
              <a:buNone/>
              <a:defRPr sz="4800"/>
            </a:lvl2pPr>
            <a:lvl3pPr marL="2743200" indent="0">
              <a:buNone/>
              <a:defRPr sz="4800"/>
            </a:lvl3pPr>
            <a:lvl4pPr marL="4114800" indent="0">
              <a:buNone/>
              <a:defRPr sz="4800"/>
            </a:lvl4pPr>
            <a:lvl5pPr marL="5486400" indent="0">
              <a:buNone/>
              <a:defRPr sz="4800"/>
            </a:lvl5pPr>
            <a:lvl6pPr marL="6858000" indent="0">
              <a:buNone/>
              <a:defRPr sz="4800"/>
            </a:lvl6pPr>
            <a:lvl7pPr marL="8229600" indent="0">
              <a:buNone/>
              <a:defRPr sz="4800"/>
            </a:lvl7pPr>
            <a:lvl8pPr marL="9601200" indent="0">
              <a:buNone/>
              <a:defRPr sz="4800"/>
            </a:lvl8pPr>
            <a:lvl9pPr marL="10972800" indent="0">
              <a:buNone/>
              <a:defRPr sz="48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99329" y="34350880"/>
            <a:ext cx="19862898" cy="3159757"/>
          </a:xfrm>
        </p:spPr>
        <p:txBody>
          <a:bodyPr>
            <a:normAutofit/>
          </a:bodyPr>
          <a:lstStyle>
            <a:lvl1pPr marL="0" indent="0">
              <a:buNone/>
              <a:defRPr sz="3600"/>
            </a:lvl1pPr>
            <a:lvl2pPr marL="1371600" indent="0">
              <a:buNone/>
              <a:defRPr sz="3600"/>
            </a:lvl2pPr>
            <a:lvl3pPr marL="2743200" indent="0">
              <a:buNone/>
              <a:defRPr sz="3000"/>
            </a:lvl3pPr>
            <a:lvl4pPr marL="4114800" indent="0">
              <a:buNone/>
              <a:defRPr sz="2700"/>
            </a:lvl4pPr>
            <a:lvl5pPr marL="5486400" indent="0">
              <a:buNone/>
              <a:defRPr sz="2700"/>
            </a:lvl5pPr>
            <a:lvl6pPr marL="6858000" indent="0">
              <a:buNone/>
              <a:defRPr sz="2700"/>
            </a:lvl6pPr>
            <a:lvl7pPr marL="8229600" indent="0">
              <a:buNone/>
              <a:defRPr sz="2700"/>
            </a:lvl7pPr>
            <a:lvl8pPr marL="9601200" indent="0">
              <a:buNone/>
              <a:defRPr sz="2700"/>
            </a:lvl8pPr>
            <a:lvl9pPr marL="10972800" indent="0">
              <a:buNone/>
              <a:defRPr sz="27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96DFF08F-DC6B-4601-B491-B0F83F6DD2DA}" type="datetimeFigureOut">
              <a:rPr lang="en-US" smtClean="0"/>
              <a:pPr/>
              <a:t>6/19/2024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35119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99326" y="9265920"/>
            <a:ext cx="19862904" cy="12679680"/>
          </a:xfrm>
        </p:spPr>
        <p:txBody>
          <a:bodyPr/>
          <a:lstStyle>
            <a:lvl1pPr>
              <a:defRPr sz="144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2599326" y="23408640"/>
            <a:ext cx="19862904" cy="15118080"/>
          </a:xfrm>
        </p:spPr>
        <p:txBody>
          <a:bodyPr anchor="ctr">
            <a:normAutofit/>
          </a:bodyPr>
          <a:lstStyle>
            <a:lvl1pPr marL="0" indent="0">
              <a:buNone/>
              <a:defRPr sz="5400"/>
            </a:lvl1pPr>
            <a:lvl2pPr marL="1371600" indent="0">
              <a:buNone/>
              <a:defRPr sz="3600"/>
            </a:lvl2pPr>
            <a:lvl3pPr marL="2743200" indent="0">
              <a:buNone/>
              <a:defRPr sz="3000"/>
            </a:lvl3pPr>
            <a:lvl4pPr marL="4114800" indent="0">
              <a:buNone/>
              <a:defRPr sz="2700"/>
            </a:lvl4pPr>
            <a:lvl5pPr marL="5486400" indent="0">
              <a:buNone/>
              <a:defRPr sz="2700"/>
            </a:lvl5pPr>
            <a:lvl6pPr marL="6858000" indent="0">
              <a:buNone/>
              <a:defRPr sz="2700"/>
            </a:lvl6pPr>
            <a:lvl7pPr marL="8229600" indent="0">
              <a:buNone/>
              <a:defRPr sz="2700"/>
            </a:lvl7pPr>
            <a:lvl8pPr marL="9601200" indent="0">
              <a:buNone/>
              <a:defRPr sz="2700"/>
            </a:lvl8pPr>
            <a:lvl9pPr marL="10972800" indent="0">
              <a:buNone/>
              <a:defRPr sz="27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96DFF08F-DC6B-4601-B491-B0F83F6DD2DA}" type="datetimeFigureOut">
              <a:rPr lang="en-US" smtClean="0"/>
              <a:pPr/>
              <a:t>6/19/2024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98864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544229" y="9265920"/>
            <a:ext cx="18003147" cy="14869594"/>
          </a:xfrm>
        </p:spPr>
        <p:txBody>
          <a:bodyPr/>
          <a:lstStyle>
            <a:lvl1pPr>
              <a:defRPr sz="14400"/>
            </a:lvl1pPr>
          </a:lstStyle>
          <a:p>
            <a:r>
              <a:rPr lang="el-GR" smtClean="0"/>
              <a:t>Στυλ κύριου τίτλου</a:t>
            </a:r>
            <a:endParaRPr lang="en-US" dirty="0"/>
          </a:p>
        </p:txBody>
      </p:sp>
      <p:sp>
        <p:nvSpPr>
          <p:cNvPr id="11" name="Text Placeholder 3"/>
          <p:cNvSpPr>
            <a:spLocks noGrp="1"/>
          </p:cNvSpPr>
          <p:nvPr>
            <p:ph type="body" sz="half" idx="14"/>
          </p:nvPr>
        </p:nvSpPr>
        <p:spPr>
          <a:xfrm>
            <a:off x="4344533" y="24135513"/>
            <a:ext cx="16383477" cy="2189914"/>
          </a:xfrm>
        </p:spPr>
        <p:txBody>
          <a:bodyPr vert="horz" lIns="91440" tIns="45720" rIns="91440" bIns="45720" rtlCol="0" anchor="t">
            <a:normAutofit/>
          </a:bodyPr>
          <a:lstStyle>
            <a:lvl1pPr marL="0" indent="0">
              <a:buNone/>
              <a:defRPr lang="en-US" sz="4200" b="0" i="0" kern="1200" cap="small" dirty="0">
                <a:solidFill>
                  <a:schemeClr val="bg2">
                    <a:lumMod val="40000"/>
                    <a:lumOff val="60000"/>
                  </a:schemeClr>
                </a:solidFill>
                <a:latin typeface="+mj-lt"/>
                <a:ea typeface="+mj-ea"/>
                <a:cs typeface="+mj-cs"/>
              </a:defRPr>
            </a:lvl1pPr>
            <a:lvl2pPr marL="1371600" indent="0">
              <a:buNone/>
              <a:defRPr sz="3600"/>
            </a:lvl2pPr>
            <a:lvl3pPr marL="2743200" indent="0">
              <a:buNone/>
              <a:defRPr sz="3000"/>
            </a:lvl3pPr>
            <a:lvl4pPr marL="4114800" indent="0">
              <a:buNone/>
              <a:defRPr sz="2700"/>
            </a:lvl4pPr>
            <a:lvl5pPr marL="5486400" indent="0">
              <a:buNone/>
              <a:defRPr sz="2700"/>
            </a:lvl5pPr>
            <a:lvl6pPr marL="6858000" indent="0">
              <a:buNone/>
              <a:defRPr sz="2700"/>
            </a:lvl6pPr>
            <a:lvl7pPr marL="8229600" indent="0">
              <a:buNone/>
              <a:defRPr sz="2700"/>
            </a:lvl7pPr>
            <a:lvl8pPr marL="9601200" indent="0">
              <a:buNone/>
              <a:defRPr sz="2700"/>
            </a:lvl8pPr>
            <a:lvl9pPr marL="10972800" indent="0">
              <a:buNone/>
              <a:defRPr sz="2700"/>
            </a:lvl9pPr>
          </a:lstStyle>
          <a:p>
            <a:pPr marL="0" lvl="0" indent="0">
              <a:buNone/>
            </a:pPr>
            <a:r>
              <a:rPr lang="el-GR" smtClean="0"/>
              <a:t>Στυλ υποδείγματος κειμένου</a:t>
            </a:r>
          </a:p>
        </p:txBody>
      </p:sp>
      <p:sp>
        <p:nvSpPr>
          <p:cNvPr id="10" name="Text Placeholder 3"/>
          <p:cNvSpPr>
            <a:spLocks noGrp="1"/>
          </p:cNvSpPr>
          <p:nvPr>
            <p:ph type="body" sz="half" idx="2"/>
          </p:nvPr>
        </p:nvSpPr>
        <p:spPr>
          <a:xfrm>
            <a:off x="2599326" y="27844205"/>
            <a:ext cx="19862904" cy="10728960"/>
          </a:xfrm>
        </p:spPr>
        <p:txBody>
          <a:bodyPr anchor="ctr">
            <a:normAutofit/>
          </a:bodyPr>
          <a:lstStyle>
            <a:lvl1pPr marL="0" indent="0">
              <a:buNone/>
              <a:defRPr sz="5400"/>
            </a:lvl1pPr>
            <a:lvl2pPr marL="1371600" indent="0">
              <a:buNone/>
              <a:defRPr sz="3600"/>
            </a:lvl2pPr>
            <a:lvl3pPr marL="2743200" indent="0">
              <a:buNone/>
              <a:defRPr sz="3000"/>
            </a:lvl3pPr>
            <a:lvl4pPr marL="4114800" indent="0">
              <a:buNone/>
              <a:defRPr sz="2700"/>
            </a:lvl4pPr>
            <a:lvl5pPr marL="5486400" indent="0">
              <a:buNone/>
              <a:defRPr sz="2700"/>
            </a:lvl5pPr>
            <a:lvl6pPr marL="6858000" indent="0">
              <a:buNone/>
              <a:defRPr sz="2700"/>
            </a:lvl6pPr>
            <a:lvl7pPr marL="8229600" indent="0">
              <a:buNone/>
              <a:defRPr sz="2700"/>
            </a:lvl7pPr>
            <a:lvl8pPr marL="9601200" indent="0">
              <a:buNone/>
              <a:defRPr sz="2700"/>
            </a:lvl8pPr>
            <a:lvl9pPr marL="10972800" indent="0">
              <a:buNone/>
              <a:defRPr sz="27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96DFF08F-DC6B-4601-B491-B0F83F6DD2DA}" type="datetimeFigureOut">
              <a:rPr lang="en-US" smtClean="0"/>
              <a:pPr/>
              <a:t>6/19/2024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2021693" y="6216019"/>
            <a:ext cx="1804773" cy="5724644"/>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36600" dirty="0"/>
              <a:t>“</a:t>
            </a:r>
          </a:p>
        </p:txBody>
      </p:sp>
      <p:sp>
        <p:nvSpPr>
          <p:cNvPr id="15" name="TextBox 14"/>
          <p:cNvSpPr txBox="1"/>
          <p:nvPr/>
        </p:nvSpPr>
        <p:spPr>
          <a:xfrm>
            <a:off x="20999072" y="16728237"/>
            <a:ext cx="1804773" cy="5724644"/>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36600" dirty="0"/>
              <a:t>”</a:t>
            </a:r>
          </a:p>
        </p:txBody>
      </p:sp>
    </p:spTree>
    <p:extLst>
      <p:ext uri="{BB962C8B-B14F-4D97-AF65-F5344CB8AC3E}">
        <p14:creationId xmlns:p14="http://schemas.microsoft.com/office/powerpoint/2010/main" val="684326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99325" y="19994886"/>
            <a:ext cx="19862907" cy="10580352"/>
          </a:xfrm>
        </p:spPr>
        <p:txBody>
          <a:bodyPr anchor="b"/>
          <a:lstStyle>
            <a:lvl1pPr algn="l">
              <a:defRPr sz="12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99326" y="30575238"/>
            <a:ext cx="19862904" cy="5506560"/>
          </a:xfrm>
        </p:spPr>
        <p:txBody>
          <a:bodyPr anchor="t"/>
          <a:lstStyle>
            <a:lvl1pPr marL="0" indent="0" algn="l">
              <a:buNone/>
              <a:defRPr sz="6000" cap="none">
                <a:solidFill>
                  <a:schemeClr val="bg2">
                    <a:lumMod val="40000"/>
                    <a:lumOff val="60000"/>
                  </a:schemeClr>
                </a:solidFill>
              </a:defRPr>
            </a:lvl1pPr>
            <a:lvl2pPr marL="1371600" indent="0">
              <a:buNone/>
              <a:defRPr sz="5400">
                <a:solidFill>
                  <a:schemeClr val="tx1">
                    <a:tint val="75000"/>
                  </a:schemeClr>
                </a:solidFill>
              </a:defRPr>
            </a:lvl2pPr>
            <a:lvl3pPr marL="2743200" indent="0">
              <a:buNone/>
              <a:defRPr sz="4800">
                <a:solidFill>
                  <a:schemeClr val="tx1">
                    <a:tint val="75000"/>
                  </a:schemeClr>
                </a:solidFill>
              </a:defRPr>
            </a:lvl3pPr>
            <a:lvl4pPr marL="4114800" indent="0">
              <a:buNone/>
              <a:defRPr sz="4200">
                <a:solidFill>
                  <a:schemeClr val="tx1">
                    <a:tint val="75000"/>
                  </a:schemeClr>
                </a:solidFill>
              </a:defRPr>
            </a:lvl4pPr>
            <a:lvl5pPr marL="5486400" indent="0">
              <a:buNone/>
              <a:defRPr sz="4200">
                <a:solidFill>
                  <a:schemeClr val="tx1">
                    <a:tint val="75000"/>
                  </a:schemeClr>
                </a:solidFill>
              </a:defRPr>
            </a:lvl5pPr>
            <a:lvl6pPr marL="6858000" indent="0">
              <a:buNone/>
              <a:defRPr sz="4200">
                <a:solidFill>
                  <a:schemeClr val="tx1">
                    <a:tint val="75000"/>
                  </a:schemeClr>
                </a:solidFill>
              </a:defRPr>
            </a:lvl6pPr>
            <a:lvl7pPr marL="8229600" indent="0">
              <a:buNone/>
              <a:defRPr sz="4200">
                <a:solidFill>
                  <a:schemeClr val="tx1">
                    <a:tint val="75000"/>
                  </a:schemeClr>
                </a:solidFill>
              </a:defRPr>
            </a:lvl7pPr>
            <a:lvl8pPr marL="9601200" indent="0">
              <a:buNone/>
              <a:defRPr sz="4200">
                <a:solidFill>
                  <a:schemeClr val="tx1">
                    <a:tint val="75000"/>
                  </a:schemeClr>
                </a:solidFill>
              </a:defRPr>
            </a:lvl8pPr>
            <a:lvl9pPr marL="10972800" indent="0">
              <a:buNone/>
              <a:defRPr sz="42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96DFF08F-DC6B-4601-B491-B0F83F6DD2DA}" type="datetimeFigureOut">
              <a:rPr lang="en-US" smtClean="0"/>
              <a:pPr/>
              <a:t>6/19/2024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164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2600"/>
            </a:lvl1pPr>
          </a:lstStyle>
          <a:p>
            <a:r>
              <a:rPr lang="el-GR" smtClean="0"/>
              <a:t>Στυλ κύριου τίτλου</a:t>
            </a:r>
            <a:endParaRPr lang="en-US" dirty="0"/>
          </a:p>
        </p:txBody>
      </p:sp>
      <p:sp>
        <p:nvSpPr>
          <p:cNvPr id="3" name="Text Placeholder 2"/>
          <p:cNvSpPr>
            <a:spLocks noGrp="1"/>
          </p:cNvSpPr>
          <p:nvPr>
            <p:ph type="body" idx="1"/>
          </p:nvPr>
        </p:nvSpPr>
        <p:spPr>
          <a:xfrm>
            <a:off x="1424504" y="12679680"/>
            <a:ext cx="6632175" cy="3688077"/>
          </a:xfrm>
        </p:spPr>
        <p:txBody>
          <a:bodyPr anchor="b">
            <a:noAutofit/>
          </a:bodyPr>
          <a:lstStyle>
            <a:lvl1pPr marL="0" indent="0">
              <a:buNone/>
              <a:defRPr sz="7200" b="0">
                <a:solidFill>
                  <a:schemeClr val="bg2">
                    <a:lumMod val="40000"/>
                    <a:lumOff val="60000"/>
                  </a:schemeClr>
                </a:solidFill>
              </a:defRPr>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1468425" y="17068800"/>
            <a:ext cx="6588252" cy="22971763"/>
          </a:xfrm>
        </p:spPr>
        <p:txBody>
          <a:bodyPr anchor="t">
            <a:normAutofit/>
          </a:bodyPr>
          <a:lstStyle>
            <a:lvl1pPr marL="0" indent="0">
              <a:buNone/>
              <a:defRPr sz="4200"/>
            </a:lvl1pPr>
            <a:lvl2pPr marL="1371600" indent="0">
              <a:buNone/>
              <a:defRPr sz="3600"/>
            </a:lvl2pPr>
            <a:lvl3pPr marL="2743200" indent="0">
              <a:buNone/>
              <a:defRPr sz="3000"/>
            </a:lvl3pPr>
            <a:lvl4pPr marL="4114800" indent="0">
              <a:buNone/>
              <a:defRPr sz="2700"/>
            </a:lvl4pPr>
            <a:lvl5pPr marL="5486400" indent="0">
              <a:buNone/>
              <a:defRPr sz="2700"/>
            </a:lvl5pPr>
            <a:lvl6pPr marL="6858000" indent="0">
              <a:buNone/>
              <a:defRPr sz="2700"/>
            </a:lvl6pPr>
            <a:lvl7pPr marL="8229600" indent="0">
              <a:buNone/>
              <a:defRPr sz="2700"/>
            </a:lvl7pPr>
            <a:lvl8pPr marL="9601200" indent="0">
              <a:buNone/>
              <a:defRPr sz="2700"/>
            </a:lvl8pPr>
            <a:lvl9pPr marL="10972800" indent="0">
              <a:buNone/>
              <a:defRPr sz="27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8740512" y="12679680"/>
            <a:ext cx="6608262" cy="3688077"/>
          </a:xfrm>
        </p:spPr>
        <p:txBody>
          <a:bodyPr anchor="b">
            <a:noAutofit/>
          </a:bodyPr>
          <a:lstStyle>
            <a:lvl1pPr marL="0" indent="0">
              <a:buNone/>
              <a:defRPr sz="7200" b="0">
                <a:solidFill>
                  <a:schemeClr val="bg2">
                    <a:lumMod val="40000"/>
                    <a:lumOff val="60000"/>
                  </a:schemeClr>
                </a:solidFill>
              </a:defRPr>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8716760" y="17068800"/>
            <a:ext cx="6632013" cy="22971763"/>
          </a:xfrm>
        </p:spPr>
        <p:txBody>
          <a:bodyPr anchor="t">
            <a:normAutofit/>
          </a:bodyPr>
          <a:lstStyle>
            <a:lvl1pPr marL="0" indent="0">
              <a:buNone/>
              <a:defRPr sz="4200"/>
            </a:lvl1pPr>
            <a:lvl2pPr marL="1371600" indent="0">
              <a:buNone/>
              <a:defRPr sz="3600"/>
            </a:lvl2pPr>
            <a:lvl3pPr marL="2743200" indent="0">
              <a:buNone/>
              <a:defRPr sz="3000"/>
            </a:lvl3pPr>
            <a:lvl4pPr marL="4114800" indent="0">
              <a:buNone/>
              <a:defRPr sz="2700"/>
            </a:lvl4pPr>
            <a:lvl5pPr marL="5486400" indent="0">
              <a:buNone/>
              <a:defRPr sz="2700"/>
            </a:lvl5pPr>
            <a:lvl6pPr marL="6858000" indent="0">
              <a:buNone/>
              <a:defRPr sz="2700"/>
            </a:lvl6pPr>
            <a:lvl7pPr marL="8229600" indent="0">
              <a:buNone/>
              <a:defRPr sz="2700"/>
            </a:lvl7pPr>
            <a:lvl8pPr marL="9601200" indent="0">
              <a:buNone/>
              <a:defRPr sz="2700"/>
            </a:lvl8pPr>
            <a:lvl9pPr marL="10972800" indent="0">
              <a:buNone/>
              <a:defRPr sz="27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16034751" y="12679680"/>
            <a:ext cx="6598974" cy="3688077"/>
          </a:xfrm>
        </p:spPr>
        <p:txBody>
          <a:bodyPr anchor="b">
            <a:noAutofit/>
          </a:bodyPr>
          <a:lstStyle>
            <a:lvl1pPr marL="0" indent="0">
              <a:buNone/>
              <a:defRPr sz="7200" b="0">
                <a:solidFill>
                  <a:schemeClr val="bg2">
                    <a:lumMod val="40000"/>
                    <a:lumOff val="60000"/>
                  </a:schemeClr>
                </a:solidFill>
              </a:defRPr>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16034751" y="17068800"/>
            <a:ext cx="6598974" cy="22971763"/>
          </a:xfrm>
        </p:spPr>
        <p:txBody>
          <a:bodyPr anchor="t">
            <a:normAutofit/>
          </a:bodyPr>
          <a:lstStyle>
            <a:lvl1pPr marL="0" indent="0">
              <a:buNone/>
              <a:defRPr sz="4200"/>
            </a:lvl1pPr>
            <a:lvl2pPr marL="1371600" indent="0">
              <a:buNone/>
              <a:defRPr sz="3600"/>
            </a:lvl2pPr>
            <a:lvl3pPr marL="2743200" indent="0">
              <a:buNone/>
              <a:defRPr sz="3000"/>
            </a:lvl3pPr>
            <a:lvl4pPr marL="4114800" indent="0">
              <a:buNone/>
              <a:defRPr sz="2700"/>
            </a:lvl4pPr>
            <a:lvl5pPr marL="5486400" indent="0">
              <a:buNone/>
              <a:defRPr sz="2700"/>
            </a:lvl5pPr>
            <a:lvl6pPr marL="6858000" indent="0">
              <a:buNone/>
              <a:defRPr sz="2700"/>
            </a:lvl6pPr>
            <a:lvl7pPr marL="8229600" indent="0">
              <a:buNone/>
              <a:defRPr sz="2700"/>
            </a:lvl7pPr>
            <a:lvl8pPr marL="9601200" indent="0">
              <a:buNone/>
              <a:defRPr sz="2700"/>
            </a:lvl8pPr>
            <a:lvl9pPr marL="10972800" indent="0">
              <a:buNone/>
              <a:defRPr sz="2700"/>
            </a:lvl9pPr>
          </a:lstStyle>
          <a:p>
            <a:pPr lvl="0"/>
            <a:r>
              <a:rPr lang="el-GR" smtClean="0"/>
              <a:t>Στυλ υποδείγματος κειμένου</a:t>
            </a:r>
          </a:p>
        </p:txBody>
      </p:sp>
      <p:cxnSp>
        <p:nvCxnSpPr>
          <p:cNvPr id="17" name="Straight Connector 16"/>
          <p:cNvCxnSpPr/>
          <p:nvPr/>
        </p:nvCxnSpPr>
        <p:spPr>
          <a:xfrm>
            <a:off x="8386002" y="13655040"/>
            <a:ext cx="0" cy="2535936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5669090" y="13655040"/>
            <a:ext cx="0" cy="25388045"/>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DFF08F-DC6B-4601-B491-B0F83F6DD2DA}" type="datetimeFigureOut">
              <a:rPr lang="en-US" smtClean="0"/>
              <a:pPr/>
              <a:t>6/19/2024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7534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2600"/>
            </a:lvl1pPr>
          </a:lstStyle>
          <a:p>
            <a:r>
              <a:rPr lang="el-GR" smtClean="0"/>
              <a:t>Στυλ κύριου τίτλου</a:t>
            </a:r>
            <a:endParaRPr lang="en-US" dirty="0"/>
          </a:p>
        </p:txBody>
      </p:sp>
      <p:sp>
        <p:nvSpPr>
          <p:cNvPr id="3" name="Text Placeholder 2"/>
          <p:cNvSpPr>
            <a:spLocks noGrp="1"/>
          </p:cNvSpPr>
          <p:nvPr>
            <p:ph type="body" idx="1"/>
          </p:nvPr>
        </p:nvSpPr>
        <p:spPr>
          <a:xfrm>
            <a:off x="1468425" y="27206074"/>
            <a:ext cx="6616836" cy="3688077"/>
          </a:xfrm>
        </p:spPr>
        <p:txBody>
          <a:bodyPr anchor="b">
            <a:noAutofit/>
          </a:bodyPr>
          <a:lstStyle>
            <a:lvl1pPr marL="0" indent="0">
              <a:buNone/>
              <a:defRPr sz="7200" b="0">
                <a:solidFill>
                  <a:schemeClr val="bg2">
                    <a:lumMod val="40000"/>
                    <a:lumOff val="60000"/>
                  </a:schemeClr>
                </a:solidFill>
              </a:defRPr>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l-GR" smtClean="0"/>
              <a:t>Στυλ υποδείγματος κειμένου</a:t>
            </a:r>
          </a:p>
        </p:txBody>
      </p:sp>
      <p:sp>
        <p:nvSpPr>
          <p:cNvPr id="29" name="Picture Placeholder 2"/>
          <p:cNvSpPr>
            <a:spLocks noGrp="1" noChangeAspect="1"/>
          </p:cNvSpPr>
          <p:nvPr>
            <p:ph type="pic" idx="15"/>
          </p:nvPr>
        </p:nvSpPr>
        <p:spPr>
          <a:xfrm>
            <a:off x="1468425" y="14142720"/>
            <a:ext cx="6616836" cy="97536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4800"/>
            </a:lvl1pPr>
            <a:lvl2pPr marL="1371600" indent="0">
              <a:buNone/>
              <a:defRPr sz="4800"/>
            </a:lvl2pPr>
            <a:lvl3pPr marL="2743200" indent="0">
              <a:buNone/>
              <a:defRPr sz="4800"/>
            </a:lvl3pPr>
            <a:lvl4pPr marL="4114800" indent="0">
              <a:buNone/>
              <a:defRPr sz="4800"/>
            </a:lvl4pPr>
            <a:lvl5pPr marL="5486400" indent="0">
              <a:buNone/>
              <a:defRPr sz="4800"/>
            </a:lvl5pPr>
            <a:lvl6pPr marL="6858000" indent="0">
              <a:buNone/>
              <a:defRPr sz="4800"/>
            </a:lvl6pPr>
            <a:lvl7pPr marL="8229600" indent="0">
              <a:buNone/>
              <a:defRPr sz="4800"/>
            </a:lvl7pPr>
            <a:lvl8pPr marL="9601200" indent="0">
              <a:buNone/>
              <a:defRPr sz="4800"/>
            </a:lvl8pPr>
            <a:lvl9pPr marL="10972800" indent="0">
              <a:buNone/>
              <a:defRPr sz="48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468425" y="30894160"/>
            <a:ext cx="6616836" cy="4218810"/>
          </a:xfrm>
        </p:spPr>
        <p:txBody>
          <a:bodyPr anchor="t">
            <a:normAutofit/>
          </a:bodyPr>
          <a:lstStyle>
            <a:lvl1pPr marL="0" indent="0">
              <a:buNone/>
              <a:defRPr sz="4200"/>
            </a:lvl1pPr>
            <a:lvl2pPr marL="1371600" indent="0">
              <a:buNone/>
              <a:defRPr sz="3600"/>
            </a:lvl2pPr>
            <a:lvl3pPr marL="2743200" indent="0">
              <a:buNone/>
              <a:defRPr sz="3000"/>
            </a:lvl3pPr>
            <a:lvl4pPr marL="4114800" indent="0">
              <a:buNone/>
              <a:defRPr sz="2700"/>
            </a:lvl4pPr>
            <a:lvl5pPr marL="5486400" indent="0">
              <a:buNone/>
              <a:defRPr sz="2700"/>
            </a:lvl5pPr>
            <a:lvl6pPr marL="6858000" indent="0">
              <a:buNone/>
              <a:defRPr sz="2700"/>
            </a:lvl6pPr>
            <a:lvl7pPr marL="8229600" indent="0">
              <a:buNone/>
              <a:defRPr sz="2700"/>
            </a:lvl7pPr>
            <a:lvl8pPr marL="9601200" indent="0">
              <a:buNone/>
              <a:defRPr sz="2700"/>
            </a:lvl8pPr>
            <a:lvl9pPr marL="10972800" indent="0">
              <a:buNone/>
              <a:defRPr sz="27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8753376" y="27206074"/>
            <a:ext cx="6595398" cy="3688077"/>
          </a:xfrm>
        </p:spPr>
        <p:txBody>
          <a:bodyPr anchor="b">
            <a:noAutofit/>
          </a:bodyPr>
          <a:lstStyle>
            <a:lvl1pPr marL="0" indent="0">
              <a:buNone/>
              <a:defRPr sz="7200" b="0">
                <a:solidFill>
                  <a:schemeClr val="bg2">
                    <a:lumMod val="40000"/>
                    <a:lumOff val="60000"/>
                  </a:schemeClr>
                </a:solidFill>
              </a:defRPr>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l-GR" smtClean="0"/>
              <a:t>Στυλ υποδείγματος κειμένου</a:t>
            </a:r>
          </a:p>
        </p:txBody>
      </p:sp>
      <p:sp>
        <p:nvSpPr>
          <p:cNvPr id="30" name="Picture Placeholder 2"/>
          <p:cNvSpPr>
            <a:spLocks noGrp="1" noChangeAspect="1"/>
          </p:cNvSpPr>
          <p:nvPr>
            <p:ph type="pic" idx="21"/>
          </p:nvPr>
        </p:nvSpPr>
        <p:spPr>
          <a:xfrm>
            <a:off x="8753373" y="14142720"/>
            <a:ext cx="6595398" cy="97536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4800"/>
            </a:lvl1pPr>
            <a:lvl2pPr marL="1371600" indent="0">
              <a:buNone/>
              <a:defRPr sz="4800"/>
            </a:lvl2pPr>
            <a:lvl3pPr marL="2743200" indent="0">
              <a:buNone/>
              <a:defRPr sz="4800"/>
            </a:lvl3pPr>
            <a:lvl4pPr marL="4114800" indent="0">
              <a:buNone/>
              <a:defRPr sz="4800"/>
            </a:lvl4pPr>
            <a:lvl5pPr marL="5486400" indent="0">
              <a:buNone/>
              <a:defRPr sz="4800"/>
            </a:lvl5pPr>
            <a:lvl6pPr marL="6858000" indent="0">
              <a:buNone/>
              <a:defRPr sz="4800"/>
            </a:lvl6pPr>
            <a:lvl7pPr marL="8229600" indent="0">
              <a:buNone/>
              <a:defRPr sz="4800"/>
            </a:lvl7pPr>
            <a:lvl8pPr marL="9601200" indent="0">
              <a:buNone/>
              <a:defRPr sz="4800"/>
            </a:lvl8pPr>
            <a:lvl9pPr marL="10972800" indent="0">
              <a:buNone/>
              <a:defRPr sz="48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8750328" y="30894153"/>
            <a:ext cx="6604134" cy="4218810"/>
          </a:xfrm>
        </p:spPr>
        <p:txBody>
          <a:bodyPr anchor="t">
            <a:normAutofit/>
          </a:bodyPr>
          <a:lstStyle>
            <a:lvl1pPr marL="0" indent="0">
              <a:buNone/>
              <a:defRPr sz="4200"/>
            </a:lvl1pPr>
            <a:lvl2pPr marL="1371600" indent="0">
              <a:buNone/>
              <a:defRPr sz="3600"/>
            </a:lvl2pPr>
            <a:lvl3pPr marL="2743200" indent="0">
              <a:buNone/>
              <a:defRPr sz="3000"/>
            </a:lvl3pPr>
            <a:lvl4pPr marL="4114800" indent="0">
              <a:buNone/>
              <a:defRPr sz="2700"/>
            </a:lvl4pPr>
            <a:lvl5pPr marL="5486400" indent="0">
              <a:buNone/>
              <a:defRPr sz="2700"/>
            </a:lvl5pPr>
            <a:lvl6pPr marL="6858000" indent="0">
              <a:buNone/>
              <a:defRPr sz="2700"/>
            </a:lvl6pPr>
            <a:lvl7pPr marL="8229600" indent="0">
              <a:buNone/>
              <a:defRPr sz="2700"/>
            </a:lvl7pPr>
            <a:lvl8pPr marL="9601200" indent="0">
              <a:buNone/>
              <a:defRPr sz="2700"/>
            </a:lvl8pPr>
            <a:lvl9pPr marL="10972800" indent="0">
              <a:buNone/>
              <a:defRPr sz="27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16034751" y="27206074"/>
            <a:ext cx="6598974" cy="3688077"/>
          </a:xfrm>
        </p:spPr>
        <p:txBody>
          <a:bodyPr anchor="b">
            <a:noAutofit/>
          </a:bodyPr>
          <a:lstStyle>
            <a:lvl1pPr marL="0" indent="0">
              <a:buNone/>
              <a:defRPr sz="7200" b="0">
                <a:solidFill>
                  <a:schemeClr val="bg2">
                    <a:lumMod val="40000"/>
                    <a:lumOff val="60000"/>
                  </a:schemeClr>
                </a:solidFill>
              </a:defRPr>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l-GR" smtClean="0"/>
              <a:t>Στυλ υποδείγματος κειμένου</a:t>
            </a:r>
          </a:p>
        </p:txBody>
      </p:sp>
      <p:sp>
        <p:nvSpPr>
          <p:cNvPr id="31" name="Picture Placeholder 2"/>
          <p:cNvSpPr>
            <a:spLocks noGrp="1" noChangeAspect="1"/>
          </p:cNvSpPr>
          <p:nvPr>
            <p:ph type="pic" idx="22"/>
          </p:nvPr>
        </p:nvSpPr>
        <p:spPr>
          <a:xfrm>
            <a:off x="16034748" y="14142720"/>
            <a:ext cx="6598974" cy="97536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4800"/>
            </a:lvl1pPr>
            <a:lvl2pPr marL="1371600" indent="0">
              <a:buNone/>
              <a:defRPr sz="4800"/>
            </a:lvl2pPr>
            <a:lvl3pPr marL="2743200" indent="0">
              <a:buNone/>
              <a:defRPr sz="4800"/>
            </a:lvl3pPr>
            <a:lvl4pPr marL="4114800" indent="0">
              <a:buNone/>
              <a:defRPr sz="4800"/>
            </a:lvl4pPr>
            <a:lvl5pPr marL="5486400" indent="0">
              <a:buNone/>
              <a:defRPr sz="4800"/>
            </a:lvl5pPr>
            <a:lvl6pPr marL="6858000" indent="0">
              <a:buNone/>
              <a:defRPr sz="4800"/>
            </a:lvl6pPr>
            <a:lvl7pPr marL="8229600" indent="0">
              <a:buNone/>
              <a:defRPr sz="4800"/>
            </a:lvl7pPr>
            <a:lvl8pPr marL="9601200" indent="0">
              <a:buNone/>
              <a:defRPr sz="4800"/>
            </a:lvl8pPr>
            <a:lvl9pPr marL="10972800" indent="0">
              <a:buNone/>
              <a:defRPr sz="48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16034474" y="30894141"/>
            <a:ext cx="6607713" cy="4218810"/>
          </a:xfrm>
        </p:spPr>
        <p:txBody>
          <a:bodyPr anchor="t">
            <a:normAutofit/>
          </a:bodyPr>
          <a:lstStyle>
            <a:lvl1pPr marL="0" indent="0">
              <a:buNone/>
              <a:defRPr sz="4200"/>
            </a:lvl1pPr>
            <a:lvl2pPr marL="1371600" indent="0">
              <a:buNone/>
              <a:defRPr sz="3600"/>
            </a:lvl2pPr>
            <a:lvl3pPr marL="2743200" indent="0">
              <a:buNone/>
              <a:defRPr sz="3000"/>
            </a:lvl3pPr>
            <a:lvl4pPr marL="4114800" indent="0">
              <a:buNone/>
              <a:defRPr sz="2700"/>
            </a:lvl4pPr>
            <a:lvl5pPr marL="5486400" indent="0">
              <a:buNone/>
              <a:defRPr sz="2700"/>
            </a:lvl5pPr>
            <a:lvl6pPr marL="6858000" indent="0">
              <a:buNone/>
              <a:defRPr sz="2700"/>
            </a:lvl6pPr>
            <a:lvl7pPr marL="8229600" indent="0">
              <a:buNone/>
              <a:defRPr sz="2700"/>
            </a:lvl7pPr>
            <a:lvl8pPr marL="9601200" indent="0">
              <a:buNone/>
              <a:defRPr sz="2700"/>
            </a:lvl8pPr>
            <a:lvl9pPr marL="10972800" indent="0">
              <a:buNone/>
              <a:defRPr sz="2700"/>
            </a:lvl9pPr>
          </a:lstStyle>
          <a:p>
            <a:pPr lvl="0"/>
            <a:r>
              <a:rPr lang="el-GR" smtClean="0"/>
              <a:t>Στυλ υποδείγματος κειμένου</a:t>
            </a:r>
          </a:p>
        </p:txBody>
      </p:sp>
      <p:cxnSp>
        <p:nvCxnSpPr>
          <p:cNvPr id="19" name="Straight Connector 18"/>
          <p:cNvCxnSpPr/>
          <p:nvPr/>
        </p:nvCxnSpPr>
        <p:spPr>
          <a:xfrm>
            <a:off x="8386002" y="13655040"/>
            <a:ext cx="0" cy="2535936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5669090" y="13655040"/>
            <a:ext cx="0" cy="25388045"/>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DFF08F-DC6B-4601-B491-B0F83F6DD2DA}" type="datetimeFigureOut">
              <a:rPr lang="en-US" smtClean="0"/>
              <a:pPr/>
              <a:t>6/19/2024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31483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6/19/2024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62022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689348" y="2753373"/>
            <a:ext cx="3944379" cy="37287200"/>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468425" y="4948512"/>
            <a:ext cx="16706436" cy="3509205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6/19/2024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40226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p>
            <a:fld id="{96DFF08F-DC6B-4601-B491-B0F83F6DD2DA}" type="datetimeFigureOut">
              <a:rPr lang="en-US" smtClean="0"/>
              <a:t>6/19/2024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73112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99331" y="18315101"/>
            <a:ext cx="19862901" cy="12260141"/>
          </a:xfrm>
        </p:spPr>
        <p:txBody>
          <a:bodyPr anchor="b"/>
          <a:lstStyle>
            <a:lvl1pPr algn="l">
              <a:defRPr sz="12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99326" y="30575238"/>
            <a:ext cx="19862904" cy="5506560"/>
          </a:xfrm>
        </p:spPr>
        <p:txBody>
          <a:bodyPr anchor="t"/>
          <a:lstStyle>
            <a:lvl1pPr marL="0" indent="0" algn="l">
              <a:buNone/>
              <a:defRPr sz="6000" cap="all">
                <a:solidFill>
                  <a:schemeClr val="bg2">
                    <a:lumMod val="40000"/>
                    <a:lumOff val="60000"/>
                  </a:schemeClr>
                </a:solidFill>
              </a:defRPr>
            </a:lvl1pPr>
            <a:lvl2pPr marL="1371600" indent="0">
              <a:buNone/>
              <a:defRPr sz="5400">
                <a:solidFill>
                  <a:schemeClr val="tx1">
                    <a:tint val="75000"/>
                  </a:schemeClr>
                </a:solidFill>
              </a:defRPr>
            </a:lvl2pPr>
            <a:lvl3pPr marL="2743200" indent="0">
              <a:buNone/>
              <a:defRPr sz="4800">
                <a:solidFill>
                  <a:schemeClr val="tx1">
                    <a:tint val="75000"/>
                  </a:schemeClr>
                </a:solidFill>
              </a:defRPr>
            </a:lvl3pPr>
            <a:lvl4pPr marL="4114800" indent="0">
              <a:buNone/>
              <a:defRPr sz="4200">
                <a:solidFill>
                  <a:schemeClr val="tx1">
                    <a:tint val="75000"/>
                  </a:schemeClr>
                </a:solidFill>
              </a:defRPr>
            </a:lvl4pPr>
            <a:lvl5pPr marL="5486400" indent="0">
              <a:buNone/>
              <a:defRPr sz="4200">
                <a:solidFill>
                  <a:schemeClr val="tx1">
                    <a:tint val="75000"/>
                  </a:schemeClr>
                </a:solidFill>
              </a:defRPr>
            </a:lvl5pPr>
            <a:lvl6pPr marL="6858000" indent="0">
              <a:buNone/>
              <a:defRPr sz="4200">
                <a:solidFill>
                  <a:schemeClr val="tx1">
                    <a:tint val="75000"/>
                  </a:schemeClr>
                </a:solidFill>
              </a:defRPr>
            </a:lvl6pPr>
            <a:lvl7pPr marL="8229600" indent="0">
              <a:buNone/>
              <a:defRPr sz="4200">
                <a:solidFill>
                  <a:schemeClr val="tx1">
                    <a:tint val="75000"/>
                  </a:schemeClr>
                </a:solidFill>
              </a:defRPr>
            </a:lvl7pPr>
            <a:lvl8pPr marL="9601200" indent="0">
              <a:buNone/>
              <a:defRPr sz="4200">
                <a:solidFill>
                  <a:schemeClr val="tx1">
                    <a:tint val="75000"/>
                  </a:schemeClr>
                </a:solidFill>
              </a:defRPr>
            </a:lvl8pPr>
            <a:lvl9pPr marL="10972800" indent="0">
              <a:buNone/>
              <a:defRPr sz="42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96DFF08F-DC6B-4601-B491-B0F83F6DD2DA}" type="datetimeFigureOut">
              <a:rPr lang="en-US" smtClean="0"/>
              <a:t>6/19/2024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1156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2483102" y="13187690"/>
            <a:ext cx="9894339" cy="26852883"/>
          </a:xfrm>
        </p:spPr>
        <p:txBody>
          <a:bodyPr>
            <a:normAutofit/>
          </a:bodyPr>
          <a:lstStyle>
            <a:lvl1pPr>
              <a:defRPr sz="5400"/>
            </a:lvl1pPr>
            <a:lvl2pPr>
              <a:defRPr sz="4800"/>
            </a:lvl2pPr>
            <a:lvl3pPr>
              <a:defRPr sz="4200"/>
            </a:lvl3pPr>
            <a:lvl4pPr>
              <a:defRPr sz="3600"/>
            </a:lvl4pPr>
            <a:lvl5pPr>
              <a:defRPr sz="3600"/>
            </a:lvl5pPr>
            <a:lvl6pPr>
              <a:defRPr sz="3600"/>
            </a:lvl6pPr>
            <a:lvl7pPr>
              <a:defRPr sz="3600"/>
            </a:lvl7pPr>
            <a:lvl8pPr>
              <a:defRPr sz="3600"/>
            </a:lvl8pPr>
            <a:lvl9pPr>
              <a:defRPr sz="3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12725927" y="13158998"/>
            <a:ext cx="9894345" cy="26881568"/>
          </a:xfrm>
        </p:spPr>
        <p:txBody>
          <a:bodyPr>
            <a:normAutofit/>
          </a:bodyPr>
          <a:lstStyle>
            <a:lvl1pPr>
              <a:defRPr sz="5400"/>
            </a:lvl1pPr>
            <a:lvl2pPr>
              <a:defRPr sz="4800"/>
            </a:lvl2pPr>
            <a:lvl3pPr>
              <a:defRPr sz="4200"/>
            </a:lvl3pPr>
            <a:lvl4pPr>
              <a:defRPr sz="3600"/>
            </a:lvl4pPr>
            <a:lvl5pPr>
              <a:defRPr sz="3600"/>
            </a:lvl5pPr>
            <a:lvl6pPr>
              <a:defRPr sz="3600"/>
            </a:lvl6pPr>
            <a:lvl7pPr>
              <a:defRPr sz="3600"/>
            </a:lvl7pPr>
            <a:lvl8pPr>
              <a:defRPr sz="3600"/>
            </a:lvl8pPr>
            <a:lvl9pPr>
              <a:defRPr sz="3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6/19/2024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15675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2483100" y="12192000"/>
            <a:ext cx="9894336" cy="3688077"/>
          </a:xfrm>
        </p:spPr>
        <p:txBody>
          <a:bodyPr anchor="b">
            <a:noAutofit/>
          </a:bodyPr>
          <a:lstStyle>
            <a:lvl1pPr marL="0" indent="0">
              <a:buNone/>
              <a:defRPr sz="7200" b="0">
                <a:solidFill>
                  <a:schemeClr val="bg2">
                    <a:lumMod val="40000"/>
                    <a:lumOff val="60000"/>
                  </a:schemeClr>
                </a:solidFill>
              </a:defRPr>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l-GR" smtClean="0"/>
              <a:t>Στυλ υποδείγματος κειμένου</a:t>
            </a:r>
          </a:p>
        </p:txBody>
      </p:sp>
      <p:sp>
        <p:nvSpPr>
          <p:cNvPr id="4" name="Content Placeholder 3"/>
          <p:cNvSpPr>
            <a:spLocks noGrp="1"/>
          </p:cNvSpPr>
          <p:nvPr>
            <p:ph sz="half" idx="2"/>
          </p:nvPr>
        </p:nvSpPr>
        <p:spPr>
          <a:xfrm>
            <a:off x="2483102" y="16093440"/>
            <a:ext cx="9894339" cy="23947123"/>
          </a:xfrm>
        </p:spPr>
        <p:txBody>
          <a:bodyPr>
            <a:normAutofit/>
          </a:bodyPr>
          <a:lstStyle>
            <a:lvl1pPr>
              <a:defRPr sz="5400"/>
            </a:lvl1pPr>
            <a:lvl2pPr>
              <a:defRPr sz="4800"/>
            </a:lvl2pPr>
            <a:lvl3pPr>
              <a:defRPr sz="4200"/>
            </a:lvl3pPr>
            <a:lvl4pPr>
              <a:defRPr sz="3600"/>
            </a:lvl4pPr>
            <a:lvl5pPr>
              <a:defRPr sz="3600"/>
            </a:lvl5pPr>
            <a:lvl6pPr>
              <a:defRPr sz="3600"/>
            </a:lvl6pPr>
            <a:lvl7pPr>
              <a:defRPr sz="3600"/>
            </a:lvl7pPr>
            <a:lvl8pPr>
              <a:defRPr sz="3600"/>
            </a:lvl8pPr>
            <a:lvl9pPr>
              <a:defRPr sz="3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12725930" y="12192000"/>
            <a:ext cx="9894339" cy="3688077"/>
          </a:xfrm>
        </p:spPr>
        <p:txBody>
          <a:bodyPr anchor="b">
            <a:noAutofit/>
          </a:bodyPr>
          <a:lstStyle>
            <a:lvl1pPr marL="0" indent="0">
              <a:buNone/>
              <a:defRPr sz="7200" b="0">
                <a:solidFill>
                  <a:schemeClr val="bg2">
                    <a:lumMod val="40000"/>
                    <a:lumOff val="60000"/>
                  </a:schemeClr>
                </a:solidFill>
              </a:defRPr>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l-GR" smtClean="0"/>
              <a:t>Στυλ υποδείγματος κειμένου</a:t>
            </a:r>
          </a:p>
        </p:txBody>
      </p:sp>
      <p:sp>
        <p:nvSpPr>
          <p:cNvPr id="6" name="Content Placeholder 5"/>
          <p:cNvSpPr>
            <a:spLocks noGrp="1"/>
          </p:cNvSpPr>
          <p:nvPr>
            <p:ph sz="quarter" idx="4"/>
          </p:nvPr>
        </p:nvSpPr>
        <p:spPr>
          <a:xfrm>
            <a:off x="12725930" y="16093440"/>
            <a:ext cx="9894339" cy="23947123"/>
          </a:xfrm>
        </p:spPr>
        <p:txBody>
          <a:bodyPr>
            <a:normAutofit/>
          </a:bodyPr>
          <a:lstStyle>
            <a:lvl1pPr>
              <a:defRPr sz="5400"/>
            </a:lvl1pPr>
            <a:lvl2pPr>
              <a:defRPr sz="4800"/>
            </a:lvl2pPr>
            <a:lvl3pPr>
              <a:defRPr sz="4200"/>
            </a:lvl3pPr>
            <a:lvl4pPr>
              <a:defRPr sz="3600"/>
            </a:lvl4pPr>
            <a:lvl5pPr>
              <a:defRPr sz="3600"/>
            </a:lvl5pPr>
            <a:lvl6pPr>
              <a:defRPr sz="3600"/>
            </a:lvl6pPr>
            <a:lvl7pPr>
              <a:defRPr sz="3600"/>
            </a:lvl7pPr>
            <a:lvl8pPr>
              <a:defRPr sz="3600"/>
            </a:lvl8pPr>
            <a:lvl9pPr>
              <a:defRPr sz="3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6/19/2024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35469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Date Placeholder 2"/>
          <p:cNvSpPr>
            <a:spLocks noGrp="1"/>
          </p:cNvSpPr>
          <p:nvPr>
            <p:ph type="dt" sz="half" idx="10"/>
          </p:nvPr>
        </p:nvSpPr>
        <p:spPr/>
        <p:txBody>
          <a:bodyPr/>
          <a:lstStyle/>
          <a:p>
            <a:fld id="{96DFF08F-DC6B-4601-B491-B0F83F6DD2DA}" type="datetimeFigureOut">
              <a:rPr lang="en-US" smtClean="0"/>
              <a:t>6/19/2024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5323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6DFF08F-DC6B-4601-B491-B0F83F6DD2DA}" type="datetimeFigureOut">
              <a:rPr lang="en-US" smtClean="0"/>
              <a:t>6/19/2024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48697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99323" y="9265920"/>
            <a:ext cx="7654386" cy="9265920"/>
          </a:xfrm>
        </p:spPr>
        <p:txBody>
          <a:bodyPr anchor="b"/>
          <a:lstStyle>
            <a:lvl1pPr algn="l">
              <a:defRPr sz="7200" b="0"/>
            </a:lvl1pPr>
          </a:lstStyle>
          <a:p>
            <a:r>
              <a:rPr lang="el-GR" smtClean="0"/>
              <a:t>Στυλ κύριου τίτλου</a:t>
            </a:r>
            <a:endParaRPr lang="en-US" dirty="0"/>
          </a:p>
        </p:txBody>
      </p:sp>
      <p:sp>
        <p:nvSpPr>
          <p:cNvPr id="3" name="Content Placeholder 2"/>
          <p:cNvSpPr>
            <a:spLocks noGrp="1"/>
          </p:cNvSpPr>
          <p:nvPr>
            <p:ph idx="1"/>
          </p:nvPr>
        </p:nvSpPr>
        <p:spPr>
          <a:xfrm>
            <a:off x="10768193" y="9265920"/>
            <a:ext cx="11694039" cy="29260800"/>
          </a:xfrm>
        </p:spPr>
        <p:txBody>
          <a:bodyPr anchor="ctr">
            <a:normAutofit/>
          </a:bodyPr>
          <a:lstStyle>
            <a:lvl1pPr>
              <a:defRPr sz="6000"/>
            </a:lvl1pPr>
            <a:lvl2pPr>
              <a:defRPr sz="5400"/>
            </a:lvl2pPr>
            <a:lvl3pPr>
              <a:defRPr sz="4800"/>
            </a:lvl3pPr>
            <a:lvl4pPr>
              <a:defRPr sz="4200"/>
            </a:lvl4pPr>
            <a:lvl5pPr>
              <a:defRPr sz="4200"/>
            </a:lvl5pPr>
            <a:lvl6pPr>
              <a:defRPr sz="4200"/>
            </a:lvl6pPr>
            <a:lvl7pPr>
              <a:defRPr sz="4200"/>
            </a:lvl7pPr>
            <a:lvl8pPr>
              <a:defRPr sz="4200"/>
            </a:lvl8pPr>
            <a:lvl9pPr>
              <a:defRPr sz="4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2599323" y="20027401"/>
            <a:ext cx="7654386" cy="18531834"/>
          </a:xfrm>
        </p:spPr>
        <p:txBody>
          <a:bodyPr/>
          <a:lstStyle>
            <a:lvl1pPr marL="0" indent="0">
              <a:buNone/>
              <a:defRPr sz="4200"/>
            </a:lvl1pPr>
            <a:lvl2pPr marL="1371600" indent="0">
              <a:buNone/>
              <a:defRPr sz="3600"/>
            </a:lvl2pPr>
            <a:lvl3pPr marL="2743200" indent="0">
              <a:buNone/>
              <a:defRPr sz="3000"/>
            </a:lvl3pPr>
            <a:lvl4pPr marL="4114800" indent="0">
              <a:buNone/>
              <a:defRPr sz="2700"/>
            </a:lvl4pPr>
            <a:lvl5pPr marL="5486400" indent="0">
              <a:buNone/>
              <a:defRPr sz="2700"/>
            </a:lvl5pPr>
            <a:lvl6pPr marL="6858000" indent="0">
              <a:buNone/>
              <a:defRPr sz="2700"/>
            </a:lvl6pPr>
            <a:lvl7pPr marL="8229600" indent="0">
              <a:buNone/>
              <a:defRPr sz="2700"/>
            </a:lvl7pPr>
            <a:lvl8pPr marL="9601200" indent="0">
              <a:buNone/>
              <a:defRPr sz="2700"/>
            </a:lvl8pPr>
            <a:lvl9pPr marL="10972800" indent="0">
              <a:buNone/>
              <a:defRPr sz="2700"/>
            </a:lvl9pPr>
          </a:lstStyle>
          <a:p>
            <a:pPr lvl="0"/>
            <a:r>
              <a:rPr lang="el-GR" smtClean="0"/>
              <a:t>Στυλ υποδείγματος κειμένου</a:t>
            </a:r>
          </a:p>
        </p:txBody>
      </p:sp>
      <p:sp>
        <p:nvSpPr>
          <p:cNvPr id="7" name="Date Placeholder 4"/>
          <p:cNvSpPr>
            <a:spLocks noGrp="1"/>
          </p:cNvSpPr>
          <p:nvPr>
            <p:ph type="dt" sz="half" idx="10"/>
          </p:nvPr>
        </p:nvSpPr>
        <p:spPr/>
        <p:txBody>
          <a:bodyPr/>
          <a:lstStyle/>
          <a:p>
            <a:fld id="{96DFF08F-DC6B-4601-B491-B0F83F6DD2DA}" type="datetimeFigureOut">
              <a:rPr lang="en-US" smtClean="0"/>
              <a:t>6/19/2024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6108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96968" y="11866829"/>
            <a:ext cx="11462022" cy="10078771"/>
          </a:xfrm>
        </p:spPr>
        <p:txBody>
          <a:bodyPr anchor="b">
            <a:normAutofit/>
          </a:bodyPr>
          <a:lstStyle>
            <a:lvl1pPr algn="l">
              <a:defRPr sz="108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5640553" y="7315200"/>
            <a:ext cx="7202775" cy="292608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4800"/>
            </a:lvl1pPr>
            <a:lvl2pPr marL="1371600" indent="0">
              <a:buNone/>
              <a:defRPr sz="4800"/>
            </a:lvl2pPr>
            <a:lvl3pPr marL="2743200" indent="0">
              <a:buNone/>
              <a:defRPr sz="4800"/>
            </a:lvl3pPr>
            <a:lvl4pPr marL="4114800" indent="0">
              <a:buNone/>
              <a:defRPr sz="4800"/>
            </a:lvl4pPr>
            <a:lvl5pPr marL="5486400" indent="0">
              <a:buNone/>
              <a:defRPr sz="4800"/>
            </a:lvl5pPr>
            <a:lvl6pPr marL="6858000" indent="0">
              <a:buNone/>
              <a:defRPr sz="4800"/>
            </a:lvl6pPr>
            <a:lvl7pPr marL="8229600" indent="0">
              <a:buNone/>
              <a:defRPr sz="4800"/>
            </a:lvl7pPr>
            <a:lvl8pPr marL="9601200" indent="0">
              <a:buNone/>
              <a:defRPr sz="4800"/>
            </a:lvl8pPr>
            <a:lvl9pPr marL="10972800" indent="0">
              <a:buNone/>
              <a:defRPr sz="48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99323" y="23408640"/>
            <a:ext cx="11444184" cy="8778240"/>
          </a:xfrm>
        </p:spPr>
        <p:txBody>
          <a:bodyPr>
            <a:normAutofit/>
          </a:bodyPr>
          <a:lstStyle>
            <a:lvl1pPr marL="0" indent="0">
              <a:buNone/>
              <a:defRPr sz="4200"/>
            </a:lvl1pPr>
            <a:lvl2pPr marL="1371600" indent="0">
              <a:buNone/>
              <a:defRPr sz="3600"/>
            </a:lvl2pPr>
            <a:lvl3pPr marL="2743200" indent="0">
              <a:buNone/>
              <a:defRPr sz="3000"/>
            </a:lvl3pPr>
            <a:lvl4pPr marL="4114800" indent="0">
              <a:buNone/>
              <a:defRPr sz="2700"/>
            </a:lvl4pPr>
            <a:lvl5pPr marL="5486400" indent="0">
              <a:buNone/>
              <a:defRPr sz="2700"/>
            </a:lvl5pPr>
            <a:lvl6pPr marL="6858000" indent="0">
              <a:buNone/>
              <a:defRPr sz="2700"/>
            </a:lvl6pPr>
            <a:lvl7pPr marL="8229600" indent="0">
              <a:buNone/>
              <a:defRPr sz="2700"/>
            </a:lvl7pPr>
            <a:lvl8pPr marL="9601200" indent="0">
              <a:buNone/>
              <a:defRPr sz="2700"/>
            </a:lvl8pPr>
            <a:lvl9pPr marL="10972800" indent="0">
              <a:buNone/>
              <a:defRPr sz="27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9CDD058F-B960-4439-B370-43D89816EE05}" type="datetimeFigureOut">
              <a:rPr lang="en-US" smtClean="0"/>
              <a:t>6/19/2024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229B06-CF2A-459A-8CBC-F18C1D67D2BB}" type="slidenum">
              <a:rPr lang="en-US" smtClean="0"/>
              <a:t>‹#›</a:t>
            </a:fld>
            <a:endParaRPr lang="en-US" dirty="0"/>
          </a:p>
        </p:txBody>
      </p:sp>
    </p:spTree>
    <p:extLst>
      <p:ext uri="{BB962C8B-B14F-4D97-AF65-F5344CB8AC3E}">
        <p14:creationId xmlns:p14="http://schemas.microsoft.com/office/powerpoint/2010/main" val="548185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2" name="Oval 21"/>
          <p:cNvSpPr/>
          <p:nvPr/>
        </p:nvSpPr>
        <p:spPr>
          <a:xfrm>
            <a:off x="18898296" y="10728960"/>
            <a:ext cx="8458200" cy="1804416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17069496" y="-2926080"/>
            <a:ext cx="4800600" cy="1024128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18898296" y="39014400"/>
            <a:ext cx="2971800" cy="633984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461964" y="17068800"/>
            <a:ext cx="12573000" cy="268224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2519364" y="18531840"/>
            <a:ext cx="7086600" cy="1511808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23236932" y="0"/>
            <a:ext cx="2057400" cy="703653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454130" y="2897395"/>
            <a:ext cx="21166140" cy="8963392"/>
          </a:xfrm>
          <a:prstGeom prst="rect">
            <a:avLst/>
          </a:prstGeom>
        </p:spPr>
        <p:txBody>
          <a:bodyPr vert="horz" lIns="91440" tIns="45720" rIns="91440" bIns="45720" rtlCol="0" anchor="t">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2483100" y="13138723"/>
            <a:ext cx="20134962" cy="2685107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rot="5400000">
            <a:off x="20800950" y="12092858"/>
            <a:ext cx="6339834" cy="685977"/>
          </a:xfrm>
          <a:prstGeom prst="rect">
            <a:avLst/>
          </a:prstGeom>
        </p:spPr>
        <p:txBody>
          <a:bodyPr vert="horz" lIns="91440" tIns="45720" rIns="91440" bIns="45720" rtlCol="0" anchor="t"/>
          <a:lstStyle>
            <a:lvl1pPr algn="l">
              <a:defRPr sz="3300" b="0" i="0">
                <a:solidFill>
                  <a:schemeClr val="tx1">
                    <a:tint val="75000"/>
                    <a:alpha val="60000"/>
                  </a:schemeClr>
                </a:solidFill>
              </a:defRPr>
            </a:lvl1pPr>
          </a:lstStyle>
          <a:p>
            <a:fld id="{96DFF08F-DC6B-4601-B491-B0F83F6DD2DA}" type="datetimeFigureOut">
              <a:rPr lang="en-US" smtClean="0"/>
              <a:pPr/>
              <a:t>6/19/2024</a:t>
            </a:fld>
            <a:endParaRPr lang="en-US" dirty="0"/>
          </a:p>
        </p:txBody>
      </p:sp>
      <p:sp>
        <p:nvSpPr>
          <p:cNvPr id="5" name="Footer Placeholder 4"/>
          <p:cNvSpPr>
            <a:spLocks noGrp="1"/>
          </p:cNvSpPr>
          <p:nvPr>
            <p:ph type="ftr" sz="quarter" idx="3"/>
          </p:nvPr>
        </p:nvSpPr>
        <p:spPr>
          <a:xfrm rot="5400000">
            <a:off x="12138355" y="21274296"/>
            <a:ext cx="24702688" cy="685980"/>
          </a:xfrm>
          <a:prstGeom prst="rect">
            <a:avLst/>
          </a:prstGeom>
        </p:spPr>
        <p:txBody>
          <a:bodyPr vert="horz" lIns="91440" tIns="45720" rIns="91440" bIns="45720" rtlCol="0" anchor="b"/>
          <a:lstStyle>
            <a:lvl1pPr algn="l">
              <a:defRPr sz="33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23299295" y="1892714"/>
            <a:ext cx="1886439" cy="4913197"/>
          </a:xfrm>
          <a:prstGeom prst="rect">
            <a:avLst/>
          </a:prstGeom>
        </p:spPr>
        <p:txBody>
          <a:bodyPr vert="horz" lIns="91440" tIns="45720" rIns="91440" bIns="45720" rtlCol="0" anchor="b"/>
          <a:lstStyle>
            <a:lvl1pPr algn="ctr">
              <a:defRPr sz="8403" b="0" i="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90852147"/>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1371621" rtl="0" eaLnBrk="1" latinLnBrk="0" hangingPunct="1">
        <a:spcBef>
          <a:spcPct val="0"/>
        </a:spcBef>
        <a:buNone/>
        <a:defRPr sz="126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28718" indent="-1028718" algn="l" defTabSz="1371621" rtl="0" eaLnBrk="1" latinLnBrk="0" hangingPunct="1">
        <a:spcBef>
          <a:spcPts val="3000"/>
        </a:spcBef>
        <a:spcAft>
          <a:spcPts val="0"/>
        </a:spcAft>
        <a:buClr>
          <a:schemeClr val="bg2">
            <a:lumMod val="40000"/>
            <a:lumOff val="60000"/>
          </a:schemeClr>
        </a:buClr>
        <a:buSzPct val="80000"/>
        <a:buFont typeface="Wingdings 3" charset="2"/>
        <a:buChar char=""/>
        <a:defRPr sz="6000" b="0" i="0" kern="1200">
          <a:solidFill>
            <a:schemeClr val="tx1"/>
          </a:solidFill>
          <a:latin typeface="+mj-lt"/>
          <a:ea typeface="+mj-ea"/>
          <a:cs typeface="+mj-cs"/>
        </a:defRPr>
      </a:lvl1pPr>
      <a:lvl2pPr marL="2228886" indent="-857265" algn="l" defTabSz="1371621" rtl="0" eaLnBrk="1" latinLnBrk="0" hangingPunct="1">
        <a:spcBef>
          <a:spcPts val="3000"/>
        </a:spcBef>
        <a:spcAft>
          <a:spcPts val="0"/>
        </a:spcAft>
        <a:buClr>
          <a:schemeClr val="bg2">
            <a:lumMod val="40000"/>
            <a:lumOff val="60000"/>
          </a:schemeClr>
        </a:buClr>
        <a:buSzPct val="80000"/>
        <a:buFont typeface="Wingdings 3" charset="2"/>
        <a:buChar char=""/>
        <a:defRPr sz="5400" b="0" i="0" kern="1200">
          <a:solidFill>
            <a:schemeClr val="tx1"/>
          </a:solidFill>
          <a:latin typeface="+mj-lt"/>
          <a:ea typeface="+mj-ea"/>
          <a:cs typeface="+mj-cs"/>
        </a:defRPr>
      </a:lvl2pPr>
      <a:lvl3pPr marL="3429060" indent="-685812" algn="l" defTabSz="1371621" rtl="0" eaLnBrk="1" latinLnBrk="0" hangingPunct="1">
        <a:spcBef>
          <a:spcPts val="3000"/>
        </a:spcBef>
        <a:spcAft>
          <a:spcPts val="0"/>
        </a:spcAft>
        <a:buClr>
          <a:schemeClr val="bg2">
            <a:lumMod val="40000"/>
            <a:lumOff val="60000"/>
          </a:schemeClr>
        </a:buClr>
        <a:buSzPct val="80000"/>
        <a:buFont typeface="Wingdings 3" charset="2"/>
        <a:buChar char=""/>
        <a:defRPr sz="4800" b="0" i="0" kern="1200">
          <a:solidFill>
            <a:schemeClr val="tx1"/>
          </a:solidFill>
          <a:latin typeface="+mj-lt"/>
          <a:ea typeface="+mj-ea"/>
          <a:cs typeface="+mj-cs"/>
        </a:defRPr>
      </a:lvl3pPr>
      <a:lvl4pPr marL="4800681" indent="-685812" algn="l" defTabSz="1371621" rtl="0" eaLnBrk="1" latinLnBrk="0" hangingPunct="1">
        <a:spcBef>
          <a:spcPts val="3000"/>
        </a:spcBef>
        <a:spcAft>
          <a:spcPts val="0"/>
        </a:spcAft>
        <a:buClr>
          <a:schemeClr val="bg2">
            <a:lumMod val="40000"/>
            <a:lumOff val="60000"/>
          </a:schemeClr>
        </a:buClr>
        <a:buSzPct val="80000"/>
        <a:buFont typeface="Wingdings 3" charset="2"/>
        <a:buChar char=""/>
        <a:defRPr sz="4200" b="0" i="0" kern="1200">
          <a:solidFill>
            <a:schemeClr val="tx1"/>
          </a:solidFill>
          <a:latin typeface="+mj-lt"/>
          <a:ea typeface="+mj-ea"/>
          <a:cs typeface="+mj-cs"/>
        </a:defRPr>
      </a:lvl4pPr>
      <a:lvl5pPr marL="6172302" indent="-685812" algn="l" defTabSz="1371621" rtl="0" eaLnBrk="1" latinLnBrk="0" hangingPunct="1">
        <a:spcBef>
          <a:spcPts val="3000"/>
        </a:spcBef>
        <a:spcAft>
          <a:spcPts val="0"/>
        </a:spcAft>
        <a:buClr>
          <a:schemeClr val="bg2">
            <a:lumMod val="40000"/>
            <a:lumOff val="60000"/>
          </a:schemeClr>
        </a:buClr>
        <a:buSzPct val="80000"/>
        <a:buFont typeface="Wingdings 3" charset="2"/>
        <a:buChar char=""/>
        <a:defRPr sz="4200" b="0" i="0" kern="1200">
          <a:solidFill>
            <a:schemeClr val="tx1"/>
          </a:solidFill>
          <a:latin typeface="+mj-lt"/>
          <a:ea typeface="+mj-ea"/>
          <a:cs typeface="+mj-cs"/>
        </a:defRPr>
      </a:lvl5pPr>
      <a:lvl6pPr marL="7543926" indent="-685812" algn="l" defTabSz="1371621" rtl="0" eaLnBrk="1" latinLnBrk="0" hangingPunct="1">
        <a:spcBef>
          <a:spcPts val="3000"/>
        </a:spcBef>
        <a:spcAft>
          <a:spcPts val="0"/>
        </a:spcAft>
        <a:buClr>
          <a:schemeClr val="bg2">
            <a:lumMod val="40000"/>
            <a:lumOff val="60000"/>
          </a:schemeClr>
        </a:buClr>
        <a:buSzPct val="80000"/>
        <a:buFont typeface="Wingdings 3" charset="2"/>
        <a:buChar char=""/>
        <a:defRPr sz="4200" b="0" i="0" kern="1200">
          <a:solidFill>
            <a:schemeClr val="tx1"/>
          </a:solidFill>
          <a:latin typeface="+mj-lt"/>
          <a:ea typeface="+mj-ea"/>
          <a:cs typeface="+mj-cs"/>
        </a:defRPr>
      </a:lvl6pPr>
      <a:lvl7pPr marL="8915547" indent="-685812" algn="l" defTabSz="1371621" rtl="0" eaLnBrk="1" latinLnBrk="0" hangingPunct="1">
        <a:spcBef>
          <a:spcPts val="3000"/>
        </a:spcBef>
        <a:spcAft>
          <a:spcPts val="0"/>
        </a:spcAft>
        <a:buClr>
          <a:schemeClr val="bg2">
            <a:lumMod val="40000"/>
            <a:lumOff val="60000"/>
          </a:schemeClr>
        </a:buClr>
        <a:buSzPct val="80000"/>
        <a:buFont typeface="Wingdings 3" charset="2"/>
        <a:buChar char=""/>
        <a:defRPr sz="4200" b="0" i="0" kern="1200">
          <a:solidFill>
            <a:schemeClr val="tx1"/>
          </a:solidFill>
          <a:latin typeface="+mj-lt"/>
          <a:ea typeface="+mj-ea"/>
          <a:cs typeface="+mj-cs"/>
        </a:defRPr>
      </a:lvl7pPr>
      <a:lvl8pPr marL="10287171" indent="-685812" algn="l" defTabSz="1371621" rtl="0" eaLnBrk="1" latinLnBrk="0" hangingPunct="1">
        <a:spcBef>
          <a:spcPts val="3000"/>
        </a:spcBef>
        <a:spcAft>
          <a:spcPts val="0"/>
        </a:spcAft>
        <a:buClr>
          <a:schemeClr val="bg2">
            <a:lumMod val="40000"/>
            <a:lumOff val="60000"/>
          </a:schemeClr>
        </a:buClr>
        <a:buSzPct val="80000"/>
        <a:buFont typeface="Wingdings 3" charset="2"/>
        <a:buChar char=""/>
        <a:defRPr sz="4200" b="0" i="0" kern="1200">
          <a:solidFill>
            <a:schemeClr val="tx1"/>
          </a:solidFill>
          <a:latin typeface="+mj-lt"/>
          <a:ea typeface="+mj-ea"/>
          <a:cs typeface="+mj-cs"/>
        </a:defRPr>
      </a:lvl8pPr>
      <a:lvl9pPr marL="11658792" indent="-685812" algn="l" defTabSz="1371621" rtl="0" eaLnBrk="1" latinLnBrk="0" hangingPunct="1">
        <a:spcBef>
          <a:spcPts val="3000"/>
        </a:spcBef>
        <a:spcAft>
          <a:spcPts val="0"/>
        </a:spcAft>
        <a:buClr>
          <a:schemeClr val="bg2">
            <a:lumMod val="40000"/>
            <a:lumOff val="60000"/>
          </a:schemeClr>
        </a:buClr>
        <a:buSzPct val="80000"/>
        <a:buFont typeface="Wingdings 3" charset="2"/>
        <a:buChar char=""/>
        <a:defRPr sz="4200" b="0" i="0" kern="1200">
          <a:solidFill>
            <a:schemeClr val="tx1"/>
          </a:solidFill>
          <a:latin typeface="+mj-lt"/>
          <a:ea typeface="+mj-ea"/>
          <a:cs typeface="+mj-cs"/>
        </a:defRPr>
      </a:lvl9pPr>
    </p:bodyStyle>
    <p:otherStyle>
      <a:defPPr>
        <a:defRPr lang="en-US"/>
      </a:defPPr>
      <a:lvl1pPr marL="0" algn="l" defTabSz="1371621" rtl="0" eaLnBrk="1" latinLnBrk="0" hangingPunct="1">
        <a:defRPr sz="5400" kern="1200">
          <a:solidFill>
            <a:schemeClr val="tx1"/>
          </a:solidFill>
          <a:latin typeface="+mn-lt"/>
          <a:ea typeface="+mn-ea"/>
          <a:cs typeface="+mn-cs"/>
        </a:defRPr>
      </a:lvl1pPr>
      <a:lvl2pPr marL="1371621" algn="l" defTabSz="1371621" rtl="0" eaLnBrk="1" latinLnBrk="0" hangingPunct="1">
        <a:defRPr sz="5400" kern="1200">
          <a:solidFill>
            <a:schemeClr val="tx1"/>
          </a:solidFill>
          <a:latin typeface="+mn-lt"/>
          <a:ea typeface="+mn-ea"/>
          <a:cs typeface="+mn-cs"/>
        </a:defRPr>
      </a:lvl2pPr>
      <a:lvl3pPr marL="2743245" algn="l" defTabSz="1371621" rtl="0" eaLnBrk="1" latinLnBrk="0" hangingPunct="1">
        <a:defRPr sz="5400" kern="1200">
          <a:solidFill>
            <a:schemeClr val="tx1"/>
          </a:solidFill>
          <a:latin typeface="+mn-lt"/>
          <a:ea typeface="+mn-ea"/>
          <a:cs typeface="+mn-cs"/>
        </a:defRPr>
      </a:lvl3pPr>
      <a:lvl4pPr marL="4114866" algn="l" defTabSz="1371621" rtl="0" eaLnBrk="1" latinLnBrk="0" hangingPunct="1">
        <a:defRPr sz="5400" kern="1200">
          <a:solidFill>
            <a:schemeClr val="tx1"/>
          </a:solidFill>
          <a:latin typeface="+mn-lt"/>
          <a:ea typeface="+mn-ea"/>
          <a:cs typeface="+mn-cs"/>
        </a:defRPr>
      </a:lvl4pPr>
      <a:lvl5pPr marL="5486493" algn="l" defTabSz="1371621" rtl="0" eaLnBrk="1" latinLnBrk="0" hangingPunct="1">
        <a:defRPr sz="5400" kern="1200">
          <a:solidFill>
            <a:schemeClr val="tx1"/>
          </a:solidFill>
          <a:latin typeface="+mn-lt"/>
          <a:ea typeface="+mn-ea"/>
          <a:cs typeface="+mn-cs"/>
        </a:defRPr>
      </a:lvl5pPr>
      <a:lvl6pPr marL="6858114" algn="l" defTabSz="1371621" rtl="0" eaLnBrk="1" latinLnBrk="0" hangingPunct="1">
        <a:defRPr sz="5400" kern="1200">
          <a:solidFill>
            <a:schemeClr val="tx1"/>
          </a:solidFill>
          <a:latin typeface="+mn-lt"/>
          <a:ea typeface="+mn-ea"/>
          <a:cs typeface="+mn-cs"/>
        </a:defRPr>
      </a:lvl6pPr>
      <a:lvl7pPr marL="8229738" algn="l" defTabSz="1371621" rtl="0" eaLnBrk="1" latinLnBrk="0" hangingPunct="1">
        <a:defRPr sz="5400" kern="1200">
          <a:solidFill>
            <a:schemeClr val="tx1"/>
          </a:solidFill>
          <a:latin typeface="+mn-lt"/>
          <a:ea typeface="+mn-ea"/>
          <a:cs typeface="+mn-cs"/>
        </a:defRPr>
      </a:lvl7pPr>
      <a:lvl8pPr marL="9601359" algn="l" defTabSz="1371621" rtl="0" eaLnBrk="1" latinLnBrk="0" hangingPunct="1">
        <a:defRPr sz="5400" kern="1200">
          <a:solidFill>
            <a:schemeClr val="tx1"/>
          </a:solidFill>
          <a:latin typeface="+mn-lt"/>
          <a:ea typeface="+mn-ea"/>
          <a:cs typeface="+mn-cs"/>
        </a:defRPr>
      </a:lvl8pPr>
      <a:lvl9pPr marL="10972983" algn="l" defTabSz="1371621"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m.coe.int/1680ac59d6"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35"/>
          <p:cNvSpPr txBox="1">
            <a:spLocks noChangeArrowheads="1"/>
          </p:cNvSpPr>
          <p:nvPr/>
        </p:nvSpPr>
        <p:spPr bwMode="auto">
          <a:xfrm>
            <a:off x="1655759" y="12493470"/>
            <a:ext cx="14422439" cy="8382000"/>
          </a:xfrm>
          <a:prstGeom prst="rect">
            <a:avLst/>
          </a:prstGeom>
          <a:solidFill>
            <a:schemeClr val="tx1">
              <a:lumMod val="95000"/>
            </a:schemeClr>
          </a:solidFill>
          <a:ln w="38100">
            <a:solidFill>
              <a:srgbClr val="003366"/>
            </a:solidFill>
            <a:miter lim="800000"/>
            <a:headEnd/>
            <a:tailEnd/>
          </a:ln>
        </p:spPr>
        <p:txBody>
          <a:bodyPr lIns="256032" tIns="256032" rIns="256032" bIns="256032"/>
          <a:lstStyle>
            <a:lvl1pPr defTabSz="857250">
              <a:defRPr sz="2800">
                <a:solidFill>
                  <a:schemeClr val="tx1"/>
                </a:solidFill>
                <a:latin typeface="Arial" panose="020B0604020202020204" pitchFamily="34" charset="0"/>
              </a:defRPr>
            </a:lvl1pPr>
            <a:lvl2pPr marL="742950" indent="-285750" defTabSz="857250">
              <a:defRPr sz="2800">
                <a:solidFill>
                  <a:schemeClr val="tx1"/>
                </a:solidFill>
                <a:latin typeface="Arial" panose="020B0604020202020204" pitchFamily="34" charset="0"/>
              </a:defRPr>
            </a:lvl2pPr>
            <a:lvl3pPr marL="1143000" indent="-228600" defTabSz="857250">
              <a:defRPr sz="2800">
                <a:solidFill>
                  <a:schemeClr val="tx1"/>
                </a:solidFill>
                <a:latin typeface="Arial" panose="020B0604020202020204" pitchFamily="34" charset="0"/>
              </a:defRPr>
            </a:lvl3pPr>
            <a:lvl4pPr marL="1600200" indent="-228600" defTabSz="857250">
              <a:defRPr sz="2800">
                <a:solidFill>
                  <a:schemeClr val="tx1"/>
                </a:solidFill>
                <a:latin typeface="Arial" panose="020B0604020202020204" pitchFamily="34" charset="0"/>
              </a:defRPr>
            </a:lvl4pPr>
            <a:lvl5pPr marL="2057400" indent="-228600" defTabSz="857250">
              <a:defRPr sz="2800">
                <a:solidFill>
                  <a:schemeClr val="tx1"/>
                </a:solidFill>
                <a:latin typeface="Arial" panose="020B0604020202020204" pitchFamily="34" charset="0"/>
              </a:defRPr>
            </a:lvl5pPr>
            <a:lvl6pPr marL="2514600" indent="-228600" defTabSz="85725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85725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85725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857250" eaLnBrk="0" fontAlgn="base" hangingPunct="0">
              <a:spcBef>
                <a:spcPct val="0"/>
              </a:spcBef>
              <a:spcAft>
                <a:spcPct val="0"/>
              </a:spcAft>
              <a:defRPr sz="2800">
                <a:solidFill>
                  <a:schemeClr val="tx1"/>
                </a:solidFill>
                <a:latin typeface="Arial" panose="020B0604020202020204" pitchFamily="34" charset="0"/>
              </a:defRPr>
            </a:lvl9pPr>
          </a:lstStyle>
          <a:p>
            <a:pPr marL="109728" lvl="0" defTabSz="914400" eaLnBrk="1" fontAlgn="auto" hangingPunct="1">
              <a:spcBef>
                <a:spcPts val="300"/>
              </a:spcBef>
              <a:spcAft>
                <a:spcPts val="0"/>
              </a:spcAft>
              <a:buClr>
                <a:srgbClr val="A04DA3"/>
              </a:buClr>
            </a:pPr>
            <a:endParaRPr lang="en-US" sz="3200" dirty="0" smtClean="0">
              <a:solidFill>
                <a:schemeClr val="bg1"/>
              </a:solidFill>
              <a:cs typeface="Arial" panose="020B0604020202020204" pitchFamily="34" charset="0"/>
            </a:endParaRPr>
          </a:p>
          <a:p>
            <a:pPr marL="109728" lvl="0" defTabSz="914400" eaLnBrk="1" fontAlgn="auto" hangingPunct="1">
              <a:spcBef>
                <a:spcPts val="300"/>
              </a:spcBef>
              <a:spcAft>
                <a:spcPts val="0"/>
              </a:spcAft>
              <a:buClr>
                <a:srgbClr val="A04DA3"/>
              </a:buClr>
            </a:pPr>
            <a:r>
              <a:rPr lang="en-US" sz="4400" b="1" dirty="0" smtClean="0">
                <a:solidFill>
                  <a:schemeClr val="bg2">
                    <a:lumMod val="60000"/>
                    <a:lumOff val="40000"/>
                  </a:schemeClr>
                </a:solidFill>
                <a:cs typeface="Arial" panose="020B0604020202020204" pitchFamily="34" charset="0"/>
              </a:rPr>
              <a:t>What about the </a:t>
            </a:r>
            <a:r>
              <a:rPr lang="en-US" sz="4400" b="1" dirty="0" smtClean="0">
                <a:solidFill>
                  <a:schemeClr val="bg2">
                    <a:lumMod val="60000"/>
                    <a:lumOff val="40000"/>
                  </a:schemeClr>
                </a:solidFill>
                <a:cs typeface="Arial" panose="020B0604020202020204" pitchFamily="34" charset="0"/>
              </a:rPr>
              <a:t>research</a:t>
            </a:r>
            <a:endParaRPr lang="el-GR" sz="4400" b="1" dirty="0">
              <a:solidFill>
                <a:schemeClr val="bg2">
                  <a:lumMod val="60000"/>
                  <a:lumOff val="40000"/>
                </a:schemeClr>
              </a:solidFill>
              <a:cs typeface="Arial" panose="020B0604020202020204" pitchFamily="34" charset="0"/>
            </a:endParaRPr>
          </a:p>
          <a:p>
            <a:pPr marL="109728" lvl="0" defTabSz="914400" eaLnBrk="1" fontAlgn="auto" hangingPunct="1">
              <a:spcBef>
                <a:spcPts val="300"/>
              </a:spcBef>
              <a:spcAft>
                <a:spcPts val="0"/>
              </a:spcAft>
              <a:buClr>
                <a:srgbClr val="A04DA3"/>
              </a:buClr>
            </a:pPr>
            <a:r>
              <a:rPr lang="en-US" sz="3200" dirty="0">
                <a:solidFill>
                  <a:schemeClr val="bg1"/>
                </a:solidFill>
                <a:cs typeface="Arial" panose="020B0604020202020204" pitchFamily="34" charset="0"/>
              </a:rPr>
              <a:t>The current study will examine three different sections</a:t>
            </a:r>
          </a:p>
          <a:p>
            <a:pPr marL="109728" lvl="0" defTabSz="914400" eaLnBrk="1" fontAlgn="auto" hangingPunct="1">
              <a:spcBef>
                <a:spcPts val="300"/>
              </a:spcBef>
              <a:spcAft>
                <a:spcPts val="0"/>
              </a:spcAft>
              <a:buClr>
                <a:srgbClr val="A04DA3"/>
              </a:buClr>
            </a:pPr>
            <a:r>
              <a:rPr lang="en-US" sz="3200" dirty="0">
                <a:solidFill>
                  <a:schemeClr val="bg1"/>
                </a:solidFill>
                <a:cs typeface="Arial" panose="020B0604020202020204" pitchFamily="34" charset="0"/>
              </a:rPr>
              <a:t>The prison, the education and the counselling</a:t>
            </a:r>
          </a:p>
          <a:p>
            <a:pPr marL="109728" lvl="0" defTabSz="914400" eaLnBrk="1" fontAlgn="auto" hangingPunct="1">
              <a:spcBef>
                <a:spcPts val="300"/>
              </a:spcBef>
              <a:spcAft>
                <a:spcPts val="0"/>
              </a:spcAft>
              <a:buClr>
                <a:srgbClr val="A04DA3"/>
              </a:buClr>
            </a:pPr>
            <a:r>
              <a:rPr lang="en-US" sz="3200" dirty="0">
                <a:solidFill>
                  <a:schemeClr val="bg1"/>
                </a:solidFill>
                <a:cs typeface="Arial" panose="020B0604020202020204" pitchFamily="34" charset="0"/>
              </a:rPr>
              <a:t>Specifically, </a:t>
            </a:r>
          </a:p>
          <a:p>
            <a:pPr marL="566928" lvl="0" indent="-457200" defTabSz="914400" eaLnBrk="1" fontAlgn="auto" hangingPunct="1">
              <a:spcBef>
                <a:spcPts val="300"/>
              </a:spcBef>
              <a:spcAft>
                <a:spcPts val="0"/>
              </a:spcAft>
              <a:buClr>
                <a:srgbClr val="424456"/>
              </a:buClr>
              <a:buFont typeface="Wingdings" panose="05000000000000000000" pitchFamily="2" charset="2"/>
              <a:buChar char="ü"/>
            </a:pPr>
            <a:r>
              <a:rPr lang="en-US" sz="3200" dirty="0">
                <a:solidFill>
                  <a:schemeClr val="bg1"/>
                </a:solidFill>
                <a:cs typeface="Arial" panose="020B0604020202020204" pitchFamily="34" charset="0"/>
              </a:rPr>
              <a:t>The living conditions, the work and interests in the </a:t>
            </a:r>
            <a:r>
              <a:rPr lang="en-US" sz="3200" dirty="0" smtClean="0">
                <a:solidFill>
                  <a:schemeClr val="bg1"/>
                </a:solidFill>
                <a:cs typeface="Arial" panose="020B0604020202020204" pitchFamily="34" charset="0"/>
              </a:rPr>
              <a:t>prison,</a:t>
            </a:r>
            <a:endParaRPr lang="en-US" sz="3200" dirty="0">
              <a:solidFill>
                <a:schemeClr val="bg1"/>
              </a:solidFill>
              <a:cs typeface="Arial" panose="020B0604020202020204" pitchFamily="34" charset="0"/>
            </a:endParaRPr>
          </a:p>
          <a:p>
            <a:pPr marL="109728" lvl="0" defTabSz="914400" eaLnBrk="1" fontAlgn="auto" hangingPunct="1">
              <a:spcBef>
                <a:spcPts val="300"/>
              </a:spcBef>
              <a:spcAft>
                <a:spcPts val="0"/>
              </a:spcAft>
              <a:buClr>
                <a:srgbClr val="424456"/>
              </a:buClr>
            </a:pPr>
            <a:endParaRPr lang="en-US" sz="3200" dirty="0">
              <a:solidFill>
                <a:schemeClr val="bg1"/>
              </a:solidFill>
              <a:cs typeface="Arial" panose="020B0604020202020204" pitchFamily="34" charset="0"/>
            </a:endParaRPr>
          </a:p>
          <a:p>
            <a:pPr marL="566928" lvl="0" indent="-457200" defTabSz="914400" eaLnBrk="1" fontAlgn="auto" hangingPunct="1">
              <a:spcBef>
                <a:spcPts val="300"/>
              </a:spcBef>
              <a:spcAft>
                <a:spcPts val="0"/>
              </a:spcAft>
              <a:buClr>
                <a:srgbClr val="424456"/>
              </a:buClr>
              <a:buFont typeface="Wingdings" panose="05000000000000000000" pitchFamily="2" charset="2"/>
              <a:buChar char="ü"/>
            </a:pPr>
            <a:r>
              <a:rPr lang="de-DE" sz="3200" dirty="0" smtClean="0">
                <a:solidFill>
                  <a:schemeClr val="bg1"/>
                </a:solidFill>
                <a:cs typeface="Arial" panose="020B0604020202020204" pitchFamily="34" charset="0"/>
              </a:rPr>
              <a:t>Consulting </a:t>
            </a:r>
            <a:r>
              <a:rPr lang="de-DE" sz="3200" dirty="0">
                <a:solidFill>
                  <a:schemeClr val="bg1"/>
                </a:solidFill>
                <a:cs typeface="Arial" panose="020B0604020202020204" pitchFamily="34" charset="0"/>
              </a:rPr>
              <a:t>Goals. </a:t>
            </a:r>
            <a:r>
              <a:rPr lang="en-US" sz="3200" dirty="0">
                <a:solidFill>
                  <a:schemeClr val="bg1"/>
                </a:solidFill>
                <a:cs typeface="Arial" panose="020B0604020202020204" pitchFamily="34" charset="0"/>
              </a:rPr>
              <a:t>I aim to create a mini guide for the counsellors with advice and activities suitable for integration into the vocational guidance course</a:t>
            </a:r>
          </a:p>
          <a:p>
            <a:pPr marL="109728" lvl="0" defTabSz="914400" eaLnBrk="1" fontAlgn="auto" hangingPunct="1">
              <a:spcBef>
                <a:spcPts val="300"/>
              </a:spcBef>
              <a:spcAft>
                <a:spcPts val="0"/>
              </a:spcAft>
              <a:buClr>
                <a:srgbClr val="424456"/>
              </a:buClr>
            </a:pPr>
            <a:endParaRPr lang="en-US" sz="3200" dirty="0">
              <a:solidFill>
                <a:schemeClr val="bg1"/>
              </a:solidFill>
              <a:cs typeface="Arial" panose="020B0604020202020204" pitchFamily="34" charset="0"/>
            </a:endParaRPr>
          </a:p>
          <a:p>
            <a:pPr marL="566928" lvl="0" indent="-457200" defTabSz="914400" eaLnBrk="1" fontAlgn="auto" hangingPunct="1">
              <a:spcBef>
                <a:spcPts val="300"/>
              </a:spcBef>
              <a:spcAft>
                <a:spcPts val="0"/>
              </a:spcAft>
              <a:buClr>
                <a:srgbClr val="424456"/>
              </a:buClr>
              <a:buFont typeface="Wingdings" panose="05000000000000000000" pitchFamily="2" charset="2"/>
              <a:buChar char="ü"/>
            </a:pPr>
            <a:r>
              <a:rPr lang="en-US" sz="3200" dirty="0">
                <a:solidFill>
                  <a:schemeClr val="bg1"/>
                </a:solidFill>
                <a:cs typeface="Arial" panose="020B0604020202020204" pitchFamily="34" charset="0"/>
              </a:rPr>
              <a:t>Counselor's role and the significance of education</a:t>
            </a:r>
          </a:p>
          <a:p>
            <a:pPr marL="365760" lvl="0" indent="-256032" defTabSz="914400" eaLnBrk="1" fontAlgn="auto" hangingPunct="1">
              <a:spcBef>
                <a:spcPts val="300"/>
              </a:spcBef>
              <a:spcAft>
                <a:spcPts val="0"/>
              </a:spcAft>
              <a:buClr>
                <a:srgbClr val="424456"/>
              </a:buClr>
              <a:buFont typeface="Wingdings" panose="05000000000000000000" pitchFamily="2" charset="2"/>
              <a:buChar char="Ø"/>
            </a:pPr>
            <a:endParaRPr lang="en-US" sz="3200" dirty="0">
              <a:solidFill>
                <a:schemeClr val="bg1"/>
              </a:solidFill>
              <a:cs typeface="Arial" panose="020B0604020202020204" pitchFamily="34" charset="0"/>
            </a:endParaRPr>
          </a:p>
          <a:p>
            <a:pPr marL="566928" lvl="0" indent="-457200" defTabSz="914400" eaLnBrk="1" fontAlgn="auto" hangingPunct="1">
              <a:spcBef>
                <a:spcPts val="300"/>
              </a:spcBef>
              <a:spcAft>
                <a:spcPts val="0"/>
              </a:spcAft>
              <a:buClr>
                <a:srgbClr val="424456"/>
              </a:buClr>
              <a:buFont typeface="Wingdings" panose="05000000000000000000" pitchFamily="2" charset="2"/>
              <a:buChar char="ü"/>
            </a:pPr>
            <a:r>
              <a:rPr lang="en-US" sz="3200" dirty="0">
                <a:solidFill>
                  <a:schemeClr val="bg1"/>
                </a:solidFill>
                <a:cs typeface="Arial" panose="020B0604020202020204" pitchFamily="34" charset="0"/>
              </a:rPr>
              <a:t>Educational programs in the prison</a:t>
            </a:r>
            <a:r>
              <a:rPr lang="el-GR" sz="3200" dirty="0">
                <a:solidFill>
                  <a:schemeClr val="bg1"/>
                </a:solidFill>
                <a:cs typeface="Arial" panose="020B0604020202020204" pitchFamily="34" charset="0"/>
              </a:rPr>
              <a:t> </a:t>
            </a:r>
            <a:r>
              <a:rPr lang="en-US" sz="3200" dirty="0">
                <a:solidFill>
                  <a:schemeClr val="bg1"/>
                </a:solidFill>
                <a:cs typeface="Arial" panose="020B0604020202020204" pitchFamily="34" charset="0"/>
              </a:rPr>
              <a:t>to prepare the social reintegration and reduce recidivism</a:t>
            </a:r>
          </a:p>
          <a:p>
            <a:pPr marL="109728" lvl="0" defTabSz="914400" eaLnBrk="1" fontAlgn="auto" hangingPunct="1">
              <a:spcBef>
                <a:spcPts val="300"/>
              </a:spcBef>
              <a:spcAft>
                <a:spcPts val="0"/>
              </a:spcAft>
              <a:buClr>
                <a:srgbClr val="A04DA3"/>
              </a:buClr>
            </a:pPr>
            <a:endParaRPr lang="en-US" b="1" dirty="0" smtClean="0">
              <a:solidFill>
                <a:srgbClr val="C00000"/>
              </a:solidFill>
              <a:effectLst>
                <a:outerShdw blurRad="38100" dist="38100" dir="2700000" algn="tl">
                  <a:srgbClr val="000000">
                    <a:alpha val="43137"/>
                  </a:srgbClr>
                </a:outerShdw>
              </a:effectLst>
              <a:cs typeface="Arial" panose="020B0604020202020204" pitchFamily="34" charset="0"/>
            </a:endParaRPr>
          </a:p>
          <a:p>
            <a:pPr marL="109728" lvl="0" defTabSz="914400" eaLnBrk="1" fontAlgn="auto" hangingPunct="1">
              <a:spcBef>
                <a:spcPts val="300"/>
              </a:spcBef>
              <a:spcAft>
                <a:spcPts val="0"/>
              </a:spcAft>
              <a:buClr>
                <a:srgbClr val="A04DA3"/>
              </a:buClr>
            </a:pPr>
            <a:endParaRPr lang="en-US" b="1" dirty="0">
              <a:solidFill>
                <a:srgbClr val="C00000"/>
              </a:solidFill>
              <a:effectLst>
                <a:outerShdw blurRad="38100" dist="38100" dir="2700000" algn="tl">
                  <a:srgbClr val="000000">
                    <a:alpha val="43137"/>
                  </a:srgbClr>
                </a:outerShdw>
              </a:effectLst>
              <a:cs typeface="Arial" panose="020B0604020202020204" pitchFamily="34" charset="0"/>
            </a:endParaRPr>
          </a:p>
        </p:txBody>
      </p:sp>
      <p:sp>
        <p:nvSpPr>
          <p:cNvPr id="2053" name="Text Box 36"/>
          <p:cNvSpPr txBox="1">
            <a:spLocks noChangeArrowheads="1"/>
          </p:cNvSpPr>
          <p:nvPr/>
        </p:nvSpPr>
        <p:spPr bwMode="auto">
          <a:xfrm>
            <a:off x="16915687" y="21379816"/>
            <a:ext cx="9727324" cy="10014584"/>
          </a:xfrm>
          <a:prstGeom prst="rect">
            <a:avLst/>
          </a:prstGeom>
          <a:solidFill>
            <a:schemeClr val="tx1">
              <a:lumMod val="95000"/>
            </a:schemeClr>
          </a:solidFill>
          <a:ln w="38100">
            <a:solidFill>
              <a:srgbClr val="003366"/>
            </a:solidFill>
            <a:miter lim="800000"/>
            <a:headEnd/>
            <a:tailEnd/>
          </a:ln>
        </p:spPr>
        <p:txBody>
          <a:bodyPr lIns="256032" tIns="256032" rIns="256032" bIns="256032"/>
          <a:lstStyle>
            <a:lvl1pPr defTabSz="857250">
              <a:defRPr sz="2800">
                <a:solidFill>
                  <a:schemeClr val="tx1"/>
                </a:solidFill>
                <a:latin typeface="Arial" panose="020B0604020202020204" pitchFamily="34" charset="0"/>
              </a:defRPr>
            </a:lvl1pPr>
            <a:lvl2pPr marL="742950" indent="-285750" defTabSz="857250">
              <a:defRPr sz="2800">
                <a:solidFill>
                  <a:schemeClr val="tx1"/>
                </a:solidFill>
                <a:latin typeface="Arial" panose="020B0604020202020204" pitchFamily="34" charset="0"/>
              </a:defRPr>
            </a:lvl2pPr>
            <a:lvl3pPr marL="1143000" indent="-228600" defTabSz="857250">
              <a:defRPr sz="2800">
                <a:solidFill>
                  <a:schemeClr val="tx1"/>
                </a:solidFill>
                <a:latin typeface="Arial" panose="020B0604020202020204" pitchFamily="34" charset="0"/>
              </a:defRPr>
            </a:lvl3pPr>
            <a:lvl4pPr marL="1600200" indent="-228600" defTabSz="857250">
              <a:defRPr sz="2800">
                <a:solidFill>
                  <a:schemeClr val="tx1"/>
                </a:solidFill>
                <a:latin typeface="Arial" panose="020B0604020202020204" pitchFamily="34" charset="0"/>
              </a:defRPr>
            </a:lvl4pPr>
            <a:lvl5pPr marL="2057400" indent="-228600" defTabSz="857250">
              <a:defRPr sz="2800">
                <a:solidFill>
                  <a:schemeClr val="tx1"/>
                </a:solidFill>
                <a:latin typeface="Arial" panose="020B0604020202020204" pitchFamily="34" charset="0"/>
              </a:defRPr>
            </a:lvl5pPr>
            <a:lvl6pPr marL="2514600" indent="-228600" defTabSz="85725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85725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85725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857250" eaLnBrk="0" fontAlgn="base" hangingPunct="0">
              <a:spcBef>
                <a:spcPct val="0"/>
              </a:spcBef>
              <a:spcAft>
                <a:spcPct val="0"/>
              </a:spcAft>
              <a:defRPr sz="2800">
                <a:solidFill>
                  <a:schemeClr val="tx1"/>
                </a:solidFill>
                <a:latin typeface="Arial" panose="020B0604020202020204" pitchFamily="34" charset="0"/>
              </a:defRPr>
            </a:lvl9pPr>
          </a:lstStyle>
          <a:p>
            <a:pPr marL="109728" lvl="0" defTabSz="914400" eaLnBrk="1" fontAlgn="auto" hangingPunct="1">
              <a:spcBef>
                <a:spcPts val="300"/>
              </a:spcBef>
              <a:spcAft>
                <a:spcPts val="0"/>
              </a:spcAft>
              <a:buClr>
                <a:prstClr val="black"/>
              </a:buClr>
            </a:pPr>
            <a:r>
              <a:rPr lang="en-US" sz="4400" b="1" dirty="0" smtClean="0">
                <a:solidFill>
                  <a:schemeClr val="bg2">
                    <a:lumMod val="60000"/>
                    <a:lumOff val="40000"/>
                  </a:schemeClr>
                </a:solidFill>
                <a:cs typeface="Arial" panose="020B0604020202020204" pitchFamily="34" charset="0"/>
              </a:rPr>
              <a:t>Bibliography</a:t>
            </a:r>
          </a:p>
          <a:p>
            <a:pPr marL="109728" lvl="0" defTabSz="914400" eaLnBrk="1" fontAlgn="auto" hangingPunct="1">
              <a:spcBef>
                <a:spcPts val="300"/>
              </a:spcBef>
              <a:spcAft>
                <a:spcPts val="0"/>
              </a:spcAft>
              <a:buClr>
                <a:prstClr val="black"/>
              </a:buClr>
            </a:pPr>
            <a:endParaRPr lang="en-US" dirty="0" smtClean="0">
              <a:solidFill>
                <a:schemeClr val="bg1"/>
              </a:solidFill>
              <a:cs typeface="Arial" panose="020B0604020202020204" pitchFamily="34" charset="0"/>
            </a:endParaRPr>
          </a:p>
          <a:p>
            <a:pPr marL="109728" lvl="0" indent="-256032" algn="just" defTabSz="914400" eaLnBrk="1" fontAlgn="auto" hangingPunct="1">
              <a:spcBef>
                <a:spcPts val="300"/>
              </a:spcBef>
              <a:spcAft>
                <a:spcPts val="0"/>
              </a:spcAft>
              <a:buClr>
                <a:prstClr val="black"/>
              </a:buClr>
              <a:buFont typeface="Georgia"/>
              <a:buChar char="•"/>
            </a:pPr>
            <a:r>
              <a:rPr lang="en-US" sz="3200" dirty="0">
                <a:solidFill>
                  <a:schemeClr val="bg1"/>
                </a:solidFill>
                <a:cs typeface="Arial" panose="020B0604020202020204" pitchFamily="34" charset="0"/>
              </a:rPr>
              <a:t>The European Convention for the Prevention of Torture and Inhuman or Degrading Treatment or Punishment</a:t>
            </a:r>
            <a:r>
              <a:rPr lang="el-GR" sz="3200" dirty="0">
                <a:solidFill>
                  <a:schemeClr val="bg1"/>
                </a:solidFill>
                <a:cs typeface="Arial" panose="020B0604020202020204" pitchFamily="34" charset="0"/>
              </a:rPr>
              <a:t> (</a:t>
            </a:r>
            <a:r>
              <a:rPr lang="en-US" sz="3200" dirty="0" err="1">
                <a:solidFill>
                  <a:schemeClr val="bg1"/>
                </a:solidFill>
                <a:cs typeface="Arial" panose="020B0604020202020204" pitchFamily="34" charset="0"/>
              </a:rPr>
              <a:t>cpt</a:t>
            </a:r>
            <a:r>
              <a:rPr lang="en-US" sz="3200" dirty="0">
                <a:solidFill>
                  <a:schemeClr val="bg1"/>
                </a:solidFill>
                <a:cs typeface="Arial" panose="020B0604020202020204" pitchFamily="34" charset="0"/>
              </a:rPr>
              <a:t> 2022)</a:t>
            </a:r>
            <a:endParaRPr lang="el-GR" sz="3200" dirty="0">
              <a:solidFill>
                <a:schemeClr val="bg1"/>
              </a:solidFill>
              <a:cs typeface="Arial" panose="020B0604020202020204" pitchFamily="34" charset="0"/>
            </a:endParaRPr>
          </a:p>
          <a:p>
            <a:pPr lvl="0" algn="just" defTabSz="914400" eaLnBrk="1" fontAlgn="auto" hangingPunct="1">
              <a:spcBef>
                <a:spcPts val="300"/>
              </a:spcBef>
              <a:spcAft>
                <a:spcPts val="0"/>
              </a:spcAft>
              <a:buClr>
                <a:prstClr val="black"/>
              </a:buClr>
            </a:pPr>
            <a:r>
              <a:rPr lang="es-ES" sz="3200" dirty="0">
                <a:solidFill>
                  <a:schemeClr val="bg1"/>
                </a:solidFill>
                <a:cs typeface="Arial" panose="020B0604020202020204" pitchFamily="34" charset="0"/>
                <a:hlinkClick r:id="rId3"/>
              </a:rPr>
              <a:t>https://rm.coe.int/1680ac59d6</a:t>
            </a:r>
            <a:endParaRPr lang="es-ES" sz="3200" dirty="0">
              <a:solidFill>
                <a:schemeClr val="bg1"/>
              </a:solidFill>
              <a:cs typeface="Arial" panose="020B0604020202020204" pitchFamily="34" charset="0"/>
            </a:endParaRPr>
          </a:p>
          <a:p>
            <a:pPr lvl="0" algn="just" defTabSz="914400" eaLnBrk="1" fontAlgn="auto" hangingPunct="1">
              <a:spcBef>
                <a:spcPts val="300"/>
              </a:spcBef>
              <a:spcAft>
                <a:spcPts val="0"/>
              </a:spcAft>
              <a:buClr>
                <a:prstClr val="black"/>
              </a:buClr>
            </a:pPr>
            <a:endParaRPr lang="en-US" sz="3200" dirty="0">
              <a:solidFill>
                <a:schemeClr val="bg1"/>
              </a:solidFill>
              <a:cs typeface="Arial" panose="020B0604020202020204" pitchFamily="34" charset="0"/>
            </a:endParaRPr>
          </a:p>
          <a:p>
            <a:pPr marL="342900" lvl="0" indent="-342900" algn="just" defTabSz="914400" eaLnBrk="1" fontAlgn="auto" hangingPunct="1">
              <a:spcBef>
                <a:spcPts val="300"/>
              </a:spcBef>
              <a:spcAft>
                <a:spcPts val="0"/>
              </a:spcAft>
              <a:buClr>
                <a:prstClr val="black"/>
              </a:buClr>
              <a:buFont typeface="Georgia"/>
              <a:buChar char="•"/>
            </a:pPr>
            <a:r>
              <a:rPr lang="en-US" sz="3200" dirty="0" err="1">
                <a:solidFill>
                  <a:schemeClr val="bg1"/>
                </a:solidFill>
                <a:cs typeface="Arial" panose="020B0604020202020204" pitchFamily="34" charset="0"/>
              </a:rPr>
              <a:t>Tzanetaki</a:t>
            </a:r>
            <a:r>
              <a:rPr lang="en-US" sz="3200" dirty="0">
                <a:solidFill>
                  <a:schemeClr val="bg1"/>
                </a:solidFill>
                <a:cs typeface="Arial" panose="020B0604020202020204" pitchFamily="34" charset="0"/>
              </a:rPr>
              <a:t> M., 2018. Conditions of detention in prisons: between theory and reality- a comparative approach, Aristotle University Thessaloniki</a:t>
            </a:r>
          </a:p>
          <a:p>
            <a:pPr marL="342900" lvl="0" indent="-342900" algn="just" defTabSz="914400" eaLnBrk="1" fontAlgn="auto" hangingPunct="1">
              <a:spcBef>
                <a:spcPts val="300"/>
              </a:spcBef>
              <a:spcAft>
                <a:spcPts val="0"/>
              </a:spcAft>
              <a:buClr>
                <a:prstClr val="black"/>
              </a:buClr>
              <a:buFont typeface="Georgia"/>
              <a:buChar char="•"/>
            </a:pPr>
            <a:r>
              <a:rPr lang="en-US" sz="3200" dirty="0" err="1">
                <a:solidFill>
                  <a:schemeClr val="bg1"/>
                </a:solidFill>
                <a:cs typeface="Arial" panose="020B0604020202020204" pitchFamily="34" charset="0"/>
              </a:rPr>
              <a:t>Sakka</a:t>
            </a:r>
            <a:r>
              <a:rPr lang="en-US" sz="3200" dirty="0">
                <a:solidFill>
                  <a:schemeClr val="bg1"/>
                </a:solidFill>
                <a:cs typeface="Arial" panose="020B0604020202020204" pitchFamily="34" charset="0"/>
              </a:rPr>
              <a:t> V., 2022. Education and Human Rights in Detention </a:t>
            </a:r>
            <a:r>
              <a:rPr lang="en-US" sz="3200" dirty="0" err="1">
                <a:solidFill>
                  <a:schemeClr val="bg1"/>
                </a:solidFill>
                <a:cs typeface="Arial" panose="020B0604020202020204" pitchFamily="34" charset="0"/>
              </a:rPr>
              <a:t>FacilitiesYouth</a:t>
            </a:r>
            <a:r>
              <a:rPr lang="en-US" sz="3200" dirty="0">
                <a:solidFill>
                  <a:schemeClr val="bg1"/>
                </a:solidFill>
                <a:cs typeface="Arial" panose="020B0604020202020204" pitchFamily="34" charset="0"/>
              </a:rPr>
              <a:t> Detention </a:t>
            </a:r>
            <a:r>
              <a:rPr lang="en-US" sz="3200" dirty="0" err="1">
                <a:solidFill>
                  <a:schemeClr val="bg1"/>
                </a:solidFill>
                <a:cs typeface="Arial" panose="020B0604020202020204" pitchFamily="34" charset="0"/>
              </a:rPr>
              <a:t>Centres</a:t>
            </a:r>
            <a:r>
              <a:rPr lang="en-US" sz="3200" dirty="0">
                <a:solidFill>
                  <a:schemeClr val="bg1"/>
                </a:solidFill>
                <a:cs typeface="Arial" panose="020B0604020202020204" pitchFamily="34" charset="0"/>
              </a:rPr>
              <a:t> (YDC): the case of foreign prisoners in </a:t>
            </a:r>
            <a:r>
              <a:rPr lang="en-US" sz="3200" dirty="0" err="1">
                <a:solidFill>
                  <a:schemeClr val="bg1"/>
                </a:solidFill>
                <a:cs typeface="Arial" panose="020B0604020202020204" pitchFamily="34" charset="0"/>
              </a:rPr>
              <a:t>Greece,National</a:t>
            </a:r>
            <a:r>
              <a:rPr lang="en-US" sz="3200" dirty="0">
                <a:solidFill>
                  <a:schemeClr val="bg1"/>
                </a:solidFill>
                <a:cs typeface="Arial" panose="020B0604020202020204" pitchFamily="34" charset="0"/>
              </a:rPr>
              <a:t> and </a:t>
            </a:r>
            <a:r>
              <a:rPr lang="en-US" sz="3200" dirty="0" err="1">
                <a:solidFill>
                  <a:schemeClr val="bg1"/>
                </a:solidFill>
                <a:cs typeface="Arial" panose="020B0604020202020204" pitchFamily="34" charset="0"/>
              </a:rPr>
              <a:t>Kapodistrian</a:t>
            </a:r>
            <a:r>
              <a:rPr lang="en-US" sz="3200" dirty="0">
                <a:solidFill>
                  <a:schemeClr val="bg1"/>
                </a:solidFill>
                <a:cs typeface="Arial" panose="020B0604020202020204" pitchFamily="34" charset="0"/>
              </a:rPr>
              <a:t> University of Athens</a:t>
            </a:r>
          </a:p>
          <a:p>
            <a:pPr marL="342900" lvl="0" indent="-342900" algn="just" defTabSz="914400" eaLnBrk="1" fontAlgn="auto" hangingPunct="1">
              <a:spcBef>
                <a:spcPts val="300"/>
              </a:spcBef>
              <a:spcAft>
                <a:spcPts val="0"/>
              </a:spcAft>
              <a:buClr>
                <a:prstClr val="black"/>
              </a:buClr>
              <a:buFont typeface="Georgia"/>
              <a:buChar char="•"/>
            </a:pPr>
            <a:r>
              <a:rPr lang="en-US" sz="3200" dirty="0" err="1">
                <a:solidFill>
                  <a:schemeClr val="bg1"/>
                </a:solidFill>
                <a:cs typeface="Arial" panose="020B0604020202020204" pitchFamily="34" charset="0"/>
              </a:rPr>
              <a:t>Vergini</a:t>
            </a:r>
            <a:r>
              <a:rPr lang="en-US" sz="3200" dirty="0">
                <a:solidFill>
                  <a:schemeClr val="bg1"/>
                </a:solidFill>
                <a:cs typeface="Arial" panose="020B0604020202020204" pitchFamily="34" charset="0"/>
              </a:rPr>
              <a:t>, K., 2022. The rights of prisoners in Greek prisons: a comparison between theory and reality</a:t>
            </a:r>
            <a:r>
              <a:rPr lang="el-GR" sz="3200" dirty="0">
                <a:solidFill>
                  <a:schemeClr val="bg1"/>
                </a:solidFill>
                <a:cs typeface="Arial" panose="020B0604020202020204" pitchFamily="34" charset="0"/>
              </a:rPr>
              <a:t>, </a:t>
            </a:r>
            <a:r>
              <a:rPr lang="en-US" sz="3200" dirty="0">
                <a:solidFill>
                  <a:schemeClr val="bg1"/>
                </a:solidFill>
                <a:cs typeface="Arial" panose="020B0604020202020204" pitchFamily="34" charset="0"/>
              </a:rPr>
              <a:t>Open University in Greece</a:t>
            </a:r>
          </a:p>
          <a:p>
            <a:pPr lvl="0" algn="just" defTabSz="914400" eaLnBrk="1" fontAlgn="auto" hangingPunct="1">
              <a:spcBef>
                <a:spcPts val="300"/>
              </a:spcBef>
              <a:spcAft>
                <a:spcPts val="0"/>
              </a:spcAft>
              <a:buClr>
                <a:prstClr val="black"/>
              </a:buClr>
            </a:pPr>
            <a:endParaRPr lang="en-US" dirty="0">
              <a:solidFill>
                <a:schemeClr val="bg1"/>
              </a:solidFill>
              <a:cs typeface="Arial" panose="020B0604020202020204" pitchFamily="34" charset="0"/>
            </a:endParaRPr>
          </a:p>
          <a:p>
            <a:endParaRPr lang="en-US" dirty="0">
              <a:solidFill>
                <a:schemeClr val="bg1"/>
              </a:solidFill>
            </a:endParaRPr>
          </a:p>
        </p:txBody>
      </p:sp>
      <p:sp>
        <p:nvSpPr>
          <p:cNvPr id="2055" name="Text Box 38"/>
          <p:cNvSpPr txBox="1">
            <a:spLocks noChangeArrowheads="1"/>
          </p:cNvSpPr>
          <p:nvPr/>
        </p:nvSpPr>
        <p:spPr bwMode="auto">
          <a:xfrm>
            <a:off x="16855252" y="12493470"/>
            <a:ext cx="9753600" cy="8382000"/>
          </a:xfrm>
          <a:prstGeom prst="rect">
            <a:avLst/>
          </a:prstGeom>
          <a:solidFill>
            <a:schemeClr val="tx1">
              <a:lumMod val="95000"/>
            </a:schemeClr>
          </a:solidFill>
          <a:ln w="38100">
            <a:solidFill>
              <a:srgbClr val="003366"/>
            </a:solidFill>
            <a:miter lim="800000"/>
            <a:headEnd/>
            <a:tailEnd/>
          </a:ln>
        </p:spPr>
        <p:txBody>
          <a:bodyPr lIns="256032" tIns="256032" rIns="256032" bIns="256032"/>
          <a:lstStyle>
            <a:lvl1pPr marL="479425" indent="-479425" defTabSz="857250">
              <a:defRPr sz="2800">
                <a:solidFill>
                  <a:schemeClr val="tx1"/>
                </a:solidFill>
                <a:latin typeface="Arial" panose="020B0604020202020204" pitchFamily="34" charset="0"/>
              </a:defRPr>
            </a:lvl1pPr>
            <a:lvl2pPr marL="742950" indent="-285750" defTabSz="857250">
              <a:defRPr sz="2800">
                <a:solidFill>
                  <a:schemeClr val="tx1"/>
                </a:solidFill>
                <a:latin typeface="Arial" panose="020B0604020202020204" pitchFamily="34" charset="0"/>
              </a:defRPr>
            </a:lvl2pPr>
            <a:lvl3pPr marL="1143000" indent="-228600" defTabSz="857250">
              <a:defRPr sz="2800">
                <a:solidFill>
                  <a:schemeClr val="tx1"/>
                </a:solidFill>
                <a:latin typeface="Arial" panose="020B0604020202020204" pitchFamily="34" charset="0"/>
              </a:defRPr>
            </a:lvl3pPr>
            <a:lvl4pPr marL="1600200" indent="-228600" defTabSz="857250">
              <a:defRPr sz="2800">
                <a:solidFill>
                  <a:schemeClr val="tx1"/>
                </a:solidFill>
                <a:latin typeface="Arial" panose="020B0604020202020204" pitchFamily="34" charset="0"/>
              </a:defRPr>
            </a:lvl4pPr>
            <a:lvl5pPr marL="2057400" indent="-228600" defTabSz="857250">
              <a:defRPr sz="2800">
                <a:solidFill>
                  <a:schemeClr val="tx1"/>
                </a:solidFill>
                <a:latin typeface="Arial" panose="020B0604020202020204" pitchFamily="34" charset="0"/>
              </a:defRPr>
            </a:lvl5pPr>
            <a:lvl6pPr marL="2514600" indent="-228600" defTabSz="85725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85725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85725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857250" eaLnBrk="0" fontAlgn="base" hangingPunct="0">
              <a:spcBef>
                <a:spcPct val="0"/>
              </a:spcBef>
              <a:spcAft>
                <a:spcPct val="0"/>
              </a:spcAft>
              <a:defRPr sz="2800">
                <a:solidFill>
                  <a:schemeClr val="tx1"/>
                </a:solidFill>
                <a:latin typeface="Arial" panose="020B0604020202020204" pitchFamily="34" charset="0"/>
              </a:defRPr>
            </a:lvl9pPr>
          </a:lstStyle>
          <a:p>
            <a:pPr marL="0" indent="0"/>
            <a:r>
              <a:rPr lang="en-US" sz="4400" b="1" dirty="0">
                <a:solidFill>
                  <a:schemeClr val="bg2">
                    <a:lumMod val="60000"/>
                    <a:lumOff val="40000"/>
                  </a:schemeClr>
                </a:solidFill>
                <a:effectLst>
                  <a:outerShdw blurRad="38100" dist="38100" dir="2700000" algn="tl">
                    <a:srgbClr val="FFFFFF"/>
                  </a:outerShdw>
                </a:effectLst>
                <a:latin typeface="Arial" charset="0"/>
                <a:cs typeface="Arial" charset="0"/>
              </a:rPr>
              <a:t>Living conditions in prisons</a:t>
            </a:r>
            <a:endParaRPr lang="en-US" sz="4400" b="1" dirty="0" smtClean="0">
              <a:solidFill>
                <a:schemeClr val="bg2">
                  <a:lumMod val="60000"/>
                  <a:lumOff val="40000"/>
                </a:schemeClr>
              </a:solidFill>
              <a:effectLst>
                <a:outerShdw blurRad="38100" dist="38100" dir="2700000" algn="tl">
                  <a:srgbClr val="FFFFFF"/>
                </a:outerShdw>
              </a:effectLst>
              <a:latin typeface="Arial" charset="0"/>
              <a:cs typeface="Arial" charset="0"/>
            </a:endParaRPr>
          </a:p>
          <a:p>
            <a:pPr marL="0" indent="0"/>
            <a:endParaRPr lang="en-US" sz="4400" b="1" dirty="0">
              <a:solidFill>
                <a:schemeClr val="bg1"/>
              </a:solidFill>
              <a:effectLst>
                <a:outerShdw blurRad="38100" dist="38100" dir="2700000" algn="tl">
                  <a:srgbClr val="FFFFFF"/>
                </a:outerShdw>
              </a:effectLst>
              <a:latin typeface="Arial" charset="0"/>
              <a:cs typeface="Arial" charset="0"/>
            </a:endParaRPr>
          </a:p>
          <a:p>
            <a:pPr>
              <a:buFontTx/>
              <a:buAutoNum type="arabicPeriod"/>
            </a:pPr>
            <a:r>
              <a:rPr lang="en-US" sz="3200" dirty="0">
                <a:solidFill>
                  <a:schemeClr val="bg1"/>
                </a:solidFill>
              </a:rPr>
              <a:t>These included very poor material conditions, lack of hygiene, the absence of an appropriate regime, high levels of inter-prisoner violence and intimidation as well as insufficient and inadequate medical care in prisons.</a:t>
            </a:r>
          </a:p>
          <a:p>
            <a:pPr>
              <a:buFontTx/>
              <a:buAutoNum type="arabicPeriod"/>
            </a:pPr>
            <a:r>
              <a:rPr lang="en-US" sz="3200" dirty="0">
                <a:solidFill>
                  <a:schemeClr val="bg1"/>
                </a:solidFill>
              </a:rPr>
              <a:t>As regards the Trans women are offered a few opportunities to participate in activities such as theatre, dance and a film showing together with other women on remand</a:t>
            </a:r>
          </a:p>
          <a:p>
            <a:pPr>
              <a:buFontTx/>
              <a:buAutoNum type="arabicPeriod"/>
            </a:pPr>
            <a:r>
              <a:rPr lang="en-US" sz="3200" dirty="0">
                <a:solidFill>
                  <a:schemeClr val="bg1"/>
                </a:solidFill>
              </a:rPr>
              <a:t>there is also a lack of staff (prison officers, psychologists, psychiatrists,  teachers as well as medical staff) and combined with the overcrowding make prison life intolerable</a:t>
            </a:r>
          </a:p>
          <a:p>
            <a:pPr>
              <a:buFontTx/>
              <a:buAutoNum type="arabicPeriod"/>
            </a:pPr>
            <a:endParaRPr lang="en-US" sz="3200" dirty="0">
              <a:solidFill>
                <a:schemeClr val="bg1"/>
              </a:solidFill>
            </a:endParaRPr>
          </a:p>
          <a:p>
            <a:pPr>
              <a:buFontTx/>
              <a:buAutoNum type="arabicPeriod"/>
            </a:pPr>
            <a:endParaRPr lang="el-GR" sz="3200" dirty="0" smtClean="0">
              <a:solidFill>
                <a:schemeClr val="bg1"/>
              </a:solidFill>
            </a:endParaRPr>
          </a:p>
          <a:p>
            <a:pPr>
              <a:buFontTx/>
              <a:buAutoNum type="arabicPeriod"/>
            </a:pPr>
            <a:endParaRPr lang="el-GR" sz="3200" dirty="0" smtClean="0"/>
          </a:p>
          <a:p>
            <a:pPr>
              <a:buFontTx/>
              <a:buAutoNum type="arabicPeriod"/>
            </a:pPr>
            <a:endParaRPr lang="en-US" sz="3200" dirty="0">
              <a:cs typeface="Arial" panose="020B0604020202020204" pitchFamily="34" charset="0"/>
            </a:endParaRPr>
          </a:p>
        </p:txBody>
      </p:sp>
      <p:sp>
        <p:nvSpPr>
          <p:cNvPr id="2057" name="Text Box 40"/>
          <p:cNvSpPr txBox="1">
            <a:spLocks noChangeArrowheads="1"/>
          </p:cNvSpPr>
          <p:nvPr/>
        </p:nvSpPr>
        <p:spPr bwMode="auto">
          <a:xfrm>
            <a:off x="1645248" y="26044234"/>
            <a:ext cx="14422439" cy="4644200"/>
          </a:xfrm>
          <a:prstGeom prst="rect">
            <a:avLst/>
          </a:prstGeom>
          <a:solidFill>
            <a:schemeClr val="tx1">
              <a:lumMod val="95000"/>
            </a:schemeClr>
          </a:solidFill>
          <a:ln w="38100">
            <a:solidFill>
              <a:srgbClr val="003366"/>
            </a:solidFill>
            <a:miter lim="800000"/>
            <a:headEnd/>
            <a:tailEnd/>
          </a:ln>
        </p:spPr>
        <p:txBody>
          <a:bodyPr lIns="256032" tIns="256032" rIns="256032" bIns="256032"/>
          <a:lstStyle>
            <a:lvl1pPr defTabSz="857250">
              <a:defRPr sz="2800">
                <a:solidFill>
                  <a:schemeClr val="tx1"/>
                </a:solidFill>
                <a:latin typeface="Arial" panose="020B0604020202020204" pitchFamily="34" charset="0"/>
              </a:defRPr>
            </a:lvl1pPr>
            <a:lvl2pPr marL="742950" indent="-285750" defTabSz="857250">
              <a:defRPr sz="2800">
                <a:solidFill>
                  <a:schemeClr val="tx1"/>
                </a:solidFill>
                <a:latin typeface="Arial" panose="020B0604020202020204" pitchFamily="34" charset="0"/>
              </a:defRPr>
            </a:lvl2pPr>
            <a:lvl3pPr marL="1143000" indent="-228600" defTabSz="857250">
              <a:defRPr sz="2800">
                <a:solidFill>
                  <a:schemeClr val="tx1"/>
                </a:solidFill>
                <a:latin typeface="Arial" panose="020B0604020202020204" pitchFamily="34" charset="0"/>
              </a:defRPr>
            </a:lvl3pPr>
            <a:lvl4pPr marL="1600200" indent="-228600" defTabSz="857250">
              <a:defRPr sz="2800">
                <a:solidFill>
                  <a:schemeClr val="tx1"/>
                </a:solidFill>
                <a:latin typeface="Arial" panose="020B0604020202020204" pitchFamily="34" charset="0"/>
              </a:defRPr>
            </a:lvl4pPr>
            <a:lvl5pPr marL="2057400" indent="-228600" defTabSz="857250">
              <a:defRPr sz="2800">
                <a:solidFill>
                  <a:schemeClr val="tx1"/>
                </a:solidFill>
                <a:latin typeface="Arial" panose="020B0604020202020204" pitchFamily="34" charset="0"/>
              </a:defRPr>
            </a:lvl5pPr>
            <a:lvl6pPr marL="2514600" indent="-228600" defTabSz="85725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85725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85725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857250" eaLnBrk="0" fontAlgn="base" hangingPunct="0">
              <a:spcBef>
                <a:spcPct val="0"/>
              </a:spcBef>
              <a:spcAft>
                <a:spcPct val="0"/>
              </a:spcAft>
              <a:defRPr sz="2800">
                <a:solidFill>
                  <a:schemeClr val="tx1"/>
                </a:solidFill>
                <a:latin typeface="Arial" panose="020B0604020202020204" pitchFamily="34" charset="0"/>
              </a:defRPr>
            </a:lvl9pPr>
          </a:lstStyle>
          <a:p>
            <a:pPr algn="just"/>
            <a:r>
              <a:rPr lang="en-US" sz="4400" b="1" dirty="0" smtClean="0">
                <a:solidFill>
                  <a:schemeClr val="bg2">
                    <a:lumMod val="60000"/>
                    <a:lumOff val="40000"/>
                  </a:schemeClr>
                </a:solidFill>
                <a:latin typeface="Arial" charset="0"/>
                <a:cs typeface="Arial" charset="0"/>
              </a:rPr>
              <a:t>Research Methodology</a:t>
            </a:r>
          </a:p>
          <a:p>
            <a:pPr algn="just"/>
            <a:r>
              <a:rPr lang="en-US" sz="3200" dirty="0" smtClean="0">
                <a:solidFill>
                  <a:schemeClr val="bg1"/>
                </a:solidFill>
                <a:cs typeface="Arial" panose="020B0604020202020204" pitchFamily="34" charset="0"/>
              </a:rPr>
              <a:t>The research method to be used is qualitative. The aim is to collect and study a multitude of empirical data, resulting from the interview and record the opinion of the group, in order to interpret it. The cross-checking of the data with the opinions of the prison officers and trainers is also very important for the reliability of the results of the research. The choice of the qualitative method for this research is also due to the disadvantage of quantitative methods in research concerning the incarcerated population. </a:t>
            </a:r>
            <a:endParaRPr lang="el-GR" sz="3200" dirty="0" smtClean="0">
              <a:solidFill>
                <a:schemeClr val="bg1"/>
              </a:solidFill>
              <a:cs typeface="Arial" panose="020B0604020202020204" pitchFamily="34" charset="0"/>
            </a:endParaRPr>
          </a:p>
          <a:p>
            <a:pPr algn="just"/>
            <a:endParaRPr lang="en-US" b="1" dirty="0">
              <a:solidFill>
                <a:schemeClr val="bg1"/>
              </a:solidFill>
              <a:effectLst>
                <a:outerShdw blurRad="38100" dist="38100" dir="2700000" algn="tl">
                  <a:srgbClr val="FFFFFF"/>
                </a:outerShdw>
              </a:effectLst>
              <a:latin typeface="Arial" charset="0"/>
              <a:cs typeface="Arial" charset="0"/>
            </a:endParaRPr>
          </a:p>
        </p:txBody>
      </p:sp>
      <p:sp>
        <p:nvSpPr>
          <p:cNvPr id="2068" name="Text Box 51"/>
          <p:cNvSpPr txBox="1">
            <a:spLocks noChangeArrowheads="1"/>
          </p:cNvSpPr>
          <p:nvPr/>
        </p:nvSpPr>
        <p:spPr bwMode="auto">
          <a:xfrm>
            <a:off x="1645249" y="21516752"/>
            <a:ext cx="14422439" cy="3886200"/>
          </a:xfrm>
          <a:prstGeom prst="rect">
            <a:avLst/>
          </a:prstGeom>
          <a:solidFill>
            <a:schemeClr val="tx1">
              <a:lumMod val="95000"/>
            </a:schemeClr>
          </a:solidFill>
          <a:ln w="38100">
            <a:solidFill>
              <a:srgbClr val="003366"/>
            </a:solidFill>
            <a:miter lim="800000"/>
            <a:headEnd/>
            <a:tailEnd/>
          </a:ln>
        </p:spPr>
        <p:txBody>
          <a:bodyPr lIns="256032" tIns="256032" rIns="256032" bIns="256032"/>
          <a:lstStyle>
            <a:lvl1pPr defTabSz="857250">
              <a:defRPr sz="2800">
                <a:solidFill>
                  <a:schemeClr val="tx1"/>
                </a:solidFill>
                <a:latin typeface="Arial" panose="020B0604020202020204" pitchFamily="34" charset="0"/>
              </a:defRPr>
            </a:lvl1pPr>
            <a:lvl2pPr marL="742950" indent="-285750" defTabSz="857250">
              <a:defRPr sz="2800">
                <a:solidFill>
                  <a:schemeClr val="tx1"/>
                </a:solidFill>
                <a:latin typeface="Arial" panose="020B0604020202020204" pitchFamily="34" charset="0"/>
              </a:defRPr>
            </a:lvl2pPr>
            <a:lvl3pPr marL="1143000" indent="-228600" defTabSz="857250">
              <a:defRPr sz="2800">
                <a:solidFill>
                  <a:schemeClr val="tx1"/>
                </a:solidFill>
                <a:latin typeface="Arial" panose="020B0604020202020204" pitchFamily="34" charset="0"/>
              </a:defRPr>
            </a:lvl3pPr>
            <a:lvl4pPr marL="1600200" indent="-228600" defTabSz="857250">
              <a:defRPr sz="2800">
                <a:solidFill>
                  <a:schemeClr val="tx1"/>
                </a:solidFill>
                <a:latin typeface="Arial" panose="020B0604020202020204" pitchFamily="34" charset="0"/>
              </a:defRPr>
            </a:lvl4pPr>
            <a:lvl5pPr marL="2057400" indent="-228600" defTabSz="857250">
              <a:defRPr sz="2800">
                <a:solidFill>
                  <a:schemeClr val="tx1"/>
                </a:solidFill>
                <a:latin typeface="Arial" panose="020B0604020202020204" pitchFamily="34" charset="0"/>
              </a:defRPr>
            </a:lvl5pPr>
            <a:lvl6pPr marL="2514600" indent="-228600" defTabSz="85725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85725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85725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85725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sz="4400" b="1" dirty="0">
                <a:solidFill>
                  <a:schemeClr val="bg2">
                    <a:lumMod val="60000"/>
                    <a:lumOff val="40000"/>
                  </a:schemeClr>
                </a:solidFill>
                <a:latin typeface="Arial" charset="0"/>
                <a:cs typeface="Arial" charset="0"/>
              </a:rPr>
              <a:t>Purpose of the </a:t>
            </a:r>
            <a:r>
              <a:rPr lang="en-US" sz="4400" b="1" dirty="0" smtClean="0">
                <a:solidFill>
                  <a:schemeClr val="bg2">
                    <a:lumMod val="60000"/>
                    <a:lumOff val="40000"/>
                  </a:schemeClr>
                </a:solidFill>
                <a:latin typeface="Arial" charset="0"/>
                <a:cs typeface="Arial" charset="0"/>
              </a:rPr>
              <a:t>research</a:t>
            </a:r>
          </a:p>
          <a:p>
            <a:pPr eaLnBrk="1" hangingPunct="1">
              <a:defRPr/>
            </a:pPr>
            <a:r>
              <a:rPr lang="en-US" sz="3200" dirty="0">
                <a:solidFill>
                  <a:schemeClr val="bg1"/>
                </a:solidFill>
                <a:cs typeface="Arial" panose="020B0604020202020204" pitchFamily="34" charset="0"/>
              </a:rPr>
              <a:t>The purpose of this doctoral thesis is to examine the necessity of education and counselling for the vulnerable group of prisoners in Greece. My main purpose is</a:t>
            </a:r>
            <a:r>
              <a:rPr lang="el-GR" sz="3200" dirty="0">
                <a:solidFill>
                  <a:schemeClr val="bg1"/>
                </a:solidFill>
                <a:cs typeface="Arial" panose="020B0604020202020204" pitchFamily="34" charset="0"/>
              </a:rPr>
              <a:t> </a:t>
            </a:r>
            <a:r>
              <a:rPr lang="en-US" sz="3200" dirty="0">
                <a:solidFill>
                  <a:schemeClr val="bg1"/>
                </a:solidFill>
                <a:cs typeface="Arial" panose="020B0604020202020204" pitchFamily="34" charset="0"/>
              </a:rPr>
              <a:t>to educate and sensitize the counsellors to be able to handle the specific features and difficulties of the specific educational framework, which is formed inside the prison and will have a positive effect on the prisoners. </a:t>
            </a:r>
          </a:p>
          <a:p>
            <a:pPr eaLnBrk="1" hangingPunct="1">
              <a:defRPr/>
            </a:pPr>
            <a:endParaRPr lang="en-US" sz="4400" b="1" dirty="0">
              <a:solidFill>
                <a:schemeClr val="bg1"/>
              </a:solidFill>
              <a:effectLst>
                <a:outerShdw blurRad="38100" dist="38100" dir="2700000" algn="tl">
                  <a:srgbClr val="FFFFFF"/>
                </a:outerShdw>
              </a:effectLst>
              <a:latin typeface="Arial" charset="0"/>
              <a:cs typeface="Arial" charset="0"/>
            </a:endParaRPr>
          </a:p>
        </p:txBody>
      </p:sp>
      <p:sp>
        <p:nvSpPr>
          <p:cNvPr id="2070" name="Text Box 53"/>
          <p:cNvSpPr txBox="1">
            <a:spLocks noChangeArrowheads="1"/>
          </p:cNvSpPr>
          <p:nvPr/>
        </p:nvSpPr>
        <p:spPr bwMode="auto">
          <a:xfrm>
            <a:off x="16889411" y="6400800"/>
            <a:ext cx="9753600" cy="5608377"/>
          </a:xfrm>
          <a:prstGeom prst="rect">
            <a:avLst/>
          </a:prstGeom>
          <a:solidFill>
            <a:schemeClr val="tx1">
              <a:lumMod val="95000"/>
            </a:schemeClr>
          </a:solidFill>
          <a:ln w="38100">
            <a:solidFill>
              <a:srgbClr val="003366"/>
            </a:solidFill>
            <a:miter lim="800000"/>
            <a:headEnd/>
            <a:tailEnd/>
          </a:ln>
        </p:spPr>
        <p:txBody>
          <a:bodyPr lIns="256032" tIns="256032" rIns="256032" bIns="256032"/>
          <a:lstStyle>
            <a:lvl1pPr defTabSz="857250">
              <a:defRPr sz="2800">
                <a:solidFill>
                  <a:schemeClr val="tx1"/>
                </a:solidFill>
                <a:latin typeface="Arial" panose="020B0604020202020204" pitchFamily="34" charset="0"/>
              </a:defRPr>
            </a:lvl1pPr>
            <a:lvl2pPr marL="742950" indent="-285750" defTabSz="857250">
              <a:defRPr sz="2800">
                <a:solidFill>
                  <a:schemeClr val="tx1"/>
                </a:solidFill>
                <a:latin typeface="Arial" panose="020B0604020202020204" pitchFamily="34" charset="0"/>
              </a:defRPr>
            </a:lvl2pPr>
            <a:lvl3pPr marL="1143000" indent="-228600" defTabSz="857250">
              <a:defRPr sz="2800">
                <a:solidFill>
                  <a:schemeClr val="tx1"/>
                </a:solidFill>
                <a:latin typeface="Arial" panose="020B0604020202020204" pitchFamily="34" charset="0"/>
              </a:defRPr>
            </a:lvl3pPr>
            <a:lvl4pPr marL="1600200" indent="-228600" defTabSz="857250">
              <a:defRPr sz="2800">
                <a:solidFill>
                  <a:schemeClr val="tx1"/>
                </a:solidFill>
                <a:latin typeface="Arial" panose="020B0604020202020204" pitchFamily="34" charset="0"/>
              </a:defRPr>
            </a:lvl4pPr>
            <a:lvl5pPr marL="2057400" indent="-228600" defTabSz="857250">
              <a:defRPr sz="2800">
                <a:solidFill>
                  <a:schemeClr val="tx1"/>
                </a:solidFill>
                <a:latin typeface="Arial" panose="020B0604020202020204" pitchFamily="34" charset="0"/>
              </a:defRPr>
            </a:lvl5pPr>
            <a:lvl6pPr marL="2514600" indent="-228600" defTabSz="85725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85725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85725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857250" eaLnBrk="0" fontAlgn="base" hangingPunct="0">
              <a:spcBef>
                <a:spcPct val="0"/>
              </a:spcBef>
              <a:spcAft>
                <a:spcPct val="0"/>
              </a:spcAft>
              <a:defRPr sz="2800">
                <a:solidFill>
                  <a:schemeClr val="tx1"/>
                </a:solidFill>
                <a:latin typeface="Arial" panose="020B0604020202020204" pitchFamily="34" charset="0"/>
              </a:defRPr>
            </a:lvl9pPr>
          </a:lstStyle>
          <a:p>
            <a:r>
              <a:rPr lang="en-US" sz="4400" b="1" dirty="0">
                <a:solidFill>
                  <a:schemeClr val="bg2">
                    <a:lumMod val="60000"/>
                    <a:lumOff val="40000"/>
                  </a:schemeClr>
                </a:solidFill>
              </a:rPr>
              <a:t>Size of the </a:t>
            </a:r>
            <a:r>
              <a:rPr lang="en-US" sz="4400" b="1" dirty="0" smtClean="0">
                <a:solidFill>
                  <a:schemeClr val="bg2">
                    <a:lumMod val="60000"/>
                    <a:lumOff val="40000"/>
                  </a:schemeClr>
                </a:solidFill>
              </a:rPr>
              <a:t>sample</a:t>
            </a:r>
            <a:endParaRPr lang="en-US" sz="3200" b="1" i="1" dirty="0">
              <a:solidFill>
                <a:schemeClr val="bg1"/>
              </a:solidFill>
            </a:endParaRPr>
          </a:p>
          <a:p>
            <a:r>
              <a:rPr lang="en-US" sz="3200" dirty="0">
                <a:solidFill>
                  <a:schemeClr val="bg1"/>
                </a:solidFill>
              </a:rPr>
              <a:t>1 of the largest prison in Greece</a:t>
            </a:r>
          </a:p>
          <a:p>
            <a:r>
              <a:rPr lang="en-US" sz="3200" dirty="0">
                <a:solidFill>
                  <a:schemeClr val="bg1"/>
                </a:solidFill>
              </a:rPr>
              <a:t>1 second chance school in </a:t>
            </a:r>
            <a:r>
              <a:rPr lang="en-US" sz="3200" dirty="0" err="1">
                <a:solidFill>
                  <a:schemeClr val="bg1"/>
                </a:solidFill>
              </a:rPr>
              <a:t>Grevena</a:t>
            </a:r>
            <a:endParaRPr lang="en-US" sz="3200" dirty="0">
              <a:solidFill>
                <a:schemeClr val="bg1"/>
              </a:solidFill>
            </a:endParaRPr>
          </a:p>
          <a:p>
            <a:r>
              <a:rPr lang="en-US" sz="3200" dirty="0">
                <a:solidFill>
                  <a:schemeClr val="bg1"/>
                </a:solidFill>
              </a:rPr>
              <a:t>4 prison officers, the manager of the prison and 1 sergeant</a:t>
            </a:r>
          </a:p>
          <a:p>
            <a:r>
              <a:rPr lang="en-US" sz="3200" dirty="0">
                <a:solidFill>
                  <a:schemeClr val="bg1"/>
                </a:solidFill>
              </a:rPr>
              <a:t>2 educators and 1 consulter</a:t>
            </a:r>
          </a:p>
          <a:p>
            <a:r>
              <a:rPr lang="en-US" sz="3200" dirty="0">
                <a:solidFill>
                  <a:schemeClr val="bg1"/>
                </a:solidFill>
              </a:rPr>
              <a:t> 1 psychologist</a:t>
            </a:r>
          </a:p>
          <a:p>
            <a:r>
              <a:rPr lang="en-US" sz="3200" dirty="0">
                <a:solidFill>
                  <a:schemeClr val="bg1"/>
                </a:solidFill>
              </a:rPr>
              <a:t> 1 social worker and the director of the secondary school</a:t>
            </a:r>
          </a:p>
          <a:p>
            <a:r>
              <a:rPr lang="en-US" sz="3200" dirty="0">
                <a:solidFill>
                  <a:schemeClr val="bg1"/>
                </a:solidFill>
              </a:rPr>
              <a:t>10 prisoners</a:t>
            </a:r>
          </a:p>
          <a:p>
            <a:endParaRPr lang="en-US" sz="3200" b="1" dirty="0"/>
          </a:p>
          <a:p>
            <a:endParaRPr lang="en-US" sz="3200" b="1" i="1" dirty="0"/>
          </a:p>
          <a:p>
            <a:endParaRPr lang="en-US" sz="3200" b="1" i="1" dirty="0">
              <a:solidFill>
                <a:schemeClr val="bg2">
                  <a:lumMod val="60000"/>
                  <a:lumOff val="40000"/>
                </a:schemeClr>
              </a:solidFill>
            </a:endParaRPr>
          </a:p>
        </p:txBody>
      </p:sp>
      <p:sp>
        <p:nvSpPr>
          <p:cNvPr id="31" name="Text Box 31"/>
          <p:cNvSpPr txBox="1">
            <a:spLocks noChangeArrowheads="1"/>
          </p:cNvSpPr>
          <p:nvPr/>
        </p:nvSpPr>
        <p:spPr bwMode="auto">
          <a:xfrm>
            <a:off x="1655761" y="506200"/>
            <a:ext cx="20110450" cy="5032049"/>
          </a:xfrm>
          <a:prstGeom prst="rect">
            <a:avLst/>
          </a:prstGeom>
          <a:solidFill>
            <a:srgbClr val="C0C0C0"/>
          </a:solidFill>
          <a:ln w="38100">
            <a:solidFill>
              <a:srgbClr val="003366"/>
            </a:solidFill>
            <a:miter lim="800000"/>
            <a:headEnd/>
            <a:tailEnd/>
          </a:ln>
          <a:effectLst/>
        </p:spPr>
        <p:txBody>
          <a:bodyPr lIns="85638" tIns="42818" rIns="85638" bIns="42818" anchor="ctr" anchorCtr="1"/>
          <a:lstStyle/>
          <a:p>
            <a:pPr algn="ctr" defTabSz="857250">
              <a:defRPr/>
            </a:pPr>
            <a:r>
              <a:rPr lang="en-US" sz="4800" i="1" dirty="0" smtClean="0">
                <a:solidFill>
                  <a:schemeClr val="bg1"/>
                </a:solidFill>
                <a:effectLst>
                  <a:outerShdw blurRad="38100" dist="38100" dir="2700000" algn="tl">
                    <a:srgbClr val="000000">
                      <a:alpha val="43137"/>
                    </a:srgbClr>
                  </a:outerShdw>
                </a:effectLst>
                <a:latin typeface="Arial" charset="0"/>
                <a:cs typeface="Arial" charset="0"/>
              </a:rPr>
              <a:t>Living conditions in Greek prisons and the necessity of Education</a:t>
            </a:r>
            <a:endParaRPr lang="en-US" sz="4800" i="1" dirty="0" smtClean="0">
              <a:solidFill>
                <a:schemeClr val="bg1"/>
              </a:solidFill>
              <a:effectLst>
                <a:outerShdw blurRad="38100" dist="38100" dir="2700000" algn="tl">
                  <a:srgbClr val="000000">
                    <a:alpha val="43137"/>
                  </a:srgbClr>
                </a:outerShdw>
              </a:effectLst>
              <a:latin typeface="Arial" charset="0"/>
              <a:cs typeface="Arial" charset="0"/>
            </a:endParaRPr>
          </a:p>
          <a:p>
            <a:pPr algn="ctr" defTabSz="857250">
              <a:defRPr/>
            </a:pPr>
            <a:endParaRPr lang="en-US" sz="4000" i="1" dirty="0" smtClean="0">
              <a:solidFill>
                <a:schemeClr val="bg1"/>
              </a:solidFill>
              <a:effectLst>
                <a:outerShdw blurRad="38100" dist="38100" dir="2700000" algn="tl">
                  <a:srgbClr val="000000">
                    <a:alpha val="43137"/>
                  </a:srgbClr>
                </a:outerShdw>
              </a:effectLst>
              <a:latin typeface="Arial" charset="0"/>
              <a:cs typeface="Arial" charset="0"/>
            </a:endParaRPr>
          </a:p>
          <a:p>
            <a:pPr algn="ctr" defTabSz="857250">
              <a:defRPr/>
            </a:pPr>
            <a:endParaRPr lang="en-US" sz="4000" i="1" dirty="0">
              <a:solidFill>
                <a:schemeClr val="bg1"/>
              </a:solidFill>
              <a:effectLst>
                <a:outerShdw blurRad="38100" dist="38100" dir="2700000" algn="tl">
                  <a:srgbClr val="000000">
                    <a:alpha val="43137"/>
                  </a:srgbClr>
                </a:outerShdw>
              </a:effectLst>
              <a:latin typeface="Arial" charset="0"/>
              <a:cs typeface="Arial" charset="0"/>
            </a:endParaRPr>
          </a:p>
          <a:p>
            <a:pPr algn="ctr" defTabSz="857250">
              <a:defRPr/>
            </a:pPr>
            <a:r>
              <a:rPr lang="en-US" sz="4400" i="1" dirty="0" smtClean="0">
                <a:solidFill>
                  <a:schemeClr val="bg1"/>
                </a:solidFill>
                <a:effectLst>
                  <a:outerShdw blurRad="38100" dist="38100" dir="2700000" algn="tl">
                    <a:srgbClr val="000000">
                      <a:alpha val="43137"/>
                    </a:srgbClr>
                  </a:outerShdw>
                </a:effectLst>
                <a:latin typeface="Arial" charset="0"/>
                <a:cs typeface="Arial" charset="0"/>
              </a:rPr>
              <a:t>Maria </a:t>
            </a:r>
            <a:r>
              <a:rPr lang="en-US" sz="4400" i="1" dirty="0" err="1">
                <a:solidFill>
                  <a:schemeClr val="bg1"/>
                </a:solidFill>
                <a:effectLst>
                  <a:outerShdw blurRad="38100" dist="38100" dir="2700000" algn="tl">
                    <a:srgbClr val="000000">
                      <a:alpha val="43137"/>
                    </a:srgbClr>
                  </a:outerShdw>
                </a:effectLst>
                <a:latin typeface="Arial" charset="0"/>
                <a:cs typeface="Arial" charset="0"/>
              </a:rPr>
              <a:t>Kaminioti</a:t>
            </a:r>
            <a:r>
              <a:rPr lang="en-US" sz="4400" i="1" dirty="0">
                <a:solidFill>
                  <a:schemeClr val="bg1"/>
                </a:solidFill>
                <a:effectLst>
                  <a:outerShdw blurRad="38100" dist="38100" dir="2700000" algn="tl">
                    <a:srgbClr val="000000">
                      <a:alpha val="43137"/>
                    </a:srgbClr>
                  </a:outerShdw>
                </a:effectLst>
                <a:latin typeface="Arial" charset="0"/>
                <a:cs typeface="Arial" charset="0"/>
              </a:rPr>
              <a:t>, </a:t>
            </a:r>
            <a:endParaRPr lang="en-US" sz="4400" i="1" dirty="0" smtClean="0">
              <a:solidFill>
                <a:schemeClr val="bg1"/>
              </a:solidFill>
              <a:effectLst>
                <a:outerShdw blurRad="38100" dist="38100" dir="2700000" algn="tl">
                  <a:srgbClr val="000000">
                    <a:alpha val="43137"/>
                  </a:srgbClr>
                </a:outerShdw>
              </a:effectLst>
              <a:latin typeface="Arial" charset="0"/>
              <a:cs typeface="Arial" charset="0"/>
            </a:endParaRPr>
          </a:p>
          <a:p>
            <a:pPr algn="ctr" defTabSz="857250">
              <a:defRPr/>
            </a:pPr>
            <a:r>
              <a:rPr lang="en-US" sz="3600" i="1" dirty="0" smtClean="0">
                <a:solidFill>
                  <a:schemeClr val="bg1"/>
                </a:solidFill>
                <a:effectLst>
                  <a:outerShdw blurRad="38100" dist="38100" dir="2700000" algn="tl">
                    <a:srgbClr val="000000">
                      <a:alpha val="43137"/>
                    </a:srgbClr>
                  </a:outerShdw>
                </a:effectLst>
                <a:latin typeface="Arial" charset="0"/>
                <a:cs typeface="Arial" charset="0"/>
              </a:rPr>
              <a:t>PhD Candidate University of Alicante</a:t>
            </a:r>
            <a:endParaRPr lang="en-US" sz="3600" i="1" dirty="0">
              <a:solidFill>
                <a:schemeClr val="bg1"/>
              </a:solidFill>
              <a:effectLst>
                <a:outerShdw blurRad="38100" dist="38100" dir="2700000" algn="tl">
                  <a:srgbClr val="000000">
                    <a:alpha val="43137"/>
                  </a:srgbClr>
                </a:outerShdw>
              </a:effectLst>
              <a:latin typeface="Arial" charset="0"/>
              <a:cs typeface="Arial" charset="0"/>
            </a:endParaRPr>
          </a:p>
          <a:p>
            <a:pPr algn="ctr" defTabSz="857250">
              <a:defRPr/>
            </a:pPr>
            <a:endParaRPr lang="en-US" sz="4000" i="1" dirty="0">
              <a:solidFill>
                <a:schemeClr val="bg1"/>
              </a:solidFill>
              <a:effectLst>
                <a:outerShdw blurRad="38100" dist="38100" dir="2700000" algn="tl">
                  <a:srgbClr val="000000">
                    <a:alpha val="43137"/>
                  </a:srgbClr>
                </a:outerShdw>
              </a:effectLst>
              <a:latin typeface="Arial" charset="0"/>
              <a:cs typeface="Arial" charset="0"/>
            </a:endParaRPr>
          </a:p>
          <a:p>
            <a:pPr algn="ctr" defTabSz="857250">
              <a:defRPr/>
            </a:pPr>
            <a:endParaRPr lang="en-US" sz="4000" i="1" dirty="0">
              <a:solidFill>
                <a:schemeClr val="accent1"/>
              </a:solidFill>
              <a:effectLst>
                <a:outerShdw blurRad="38100" dist="38100" dir="2700000" algn="tl">
                  <a:srgbClr val="000000">
                    <a:alpha val="43137"/>
                  </a:srgbClr>
                </a:outerShdw>
              </a:effectLst>
              <a:latin typeface="Arial" charset="0"/>
              <a:cs typeface="Arial" charset="0"/>
            </a:endParaRPr>
          </a:p>
        </p:txBody>
      </p:sp>
      <p:sp>
        <p:nvSpPr>
          <p:cNvPr id="4" name="Rectangle 10"/>
          <p:cNvSpPr>
            <a:spLocks noChangeArrowheads="1"/>
          </p:cNvSpPr>
          <p:nvPr/>
        </p:nvSpPr>
        <p:spPr bwMode="auto">
          <a:xfrm>
            <a:off x="152400" y="152400"/>
            <a:ext cx="2743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2" name="Εικόνα 1"/>
          <p:cNvPicPr>
            <a:picLocks noChangeAspect="1"/>
          </p:cNvPicPr>
          <p:nvPr/>
        </p:nvPicPr>
        <p:blipFill>
          <a:blip r:embed="rId4"/>
          <a:stretch>
            <a:fillRect/>
          </a:stretch>
        </p:blipFill>
        <p:spPr>
          <a:xfrm>
            <a:off x="1981200" y="2251216"/>
            <a:ext cx="5061668" cy="2412562"/>
          </a:xfrm>
          <a:prstGeom prst="rect">
            <a:avLst/>
          </a:prstGeom>
        </p:spPr>
      </p:pic>
      <p:pic>
        <p:nvPicPr>
          <p:cNvPr id="3" name="Εικόνα 2"/>
          <p:cNvPicPr>
            <a:picLocks noChangeAspect="1"/>
          </p:cNvPicPr>
          <p:nvPr/>
        </p:nvPicPr>
        <p:blipFill>
          <a:blip r:embed="rId5"/>
          <a:stretch>
            <a:fillRect/>
          </a:stretch>
        </p:blipFill>
        <p:spPr>
          <a:xfrm>
            <a:off x="16915687" y="32156400"/>
            <a:ext cx="9727324" cy="11125200"/>
          </a:xfrm>
          <a:prstGeom prst="rect">
            <a:avLst/>
          </a:prstGeom>
        </p:spPr>
      </p:pic>
      <p:graphicFrame>
        <p:nvGraphicFramePr>
          <p:cNvPr id="5" name="Πίνακας 4"/>
          <p:cNvGraphicFramePr>
            <a:graphicFrameLocks noGrp="1"/>
          </p:cNvGraphicFramePr>
          <p:nvPr>
            <p:extLst>
              <p:ext uri="{D42A27DB-BD31-4B8C-83A1-F6EECF244321}">
                <p14:modId xmlns:p14="http://schemas.microsoft.com/office/powerpoint/2010/main" val="3981387158"/>
              </p:ext>
            </p:extLst>
          </p:nvPr>
        </p:nvGraphicFramePr>
        <p:xfrm>
          <a:off x="1821023" y="6408390"/>
          <a:ext cx="14249399" cy="5638800"/>
        </p:xfrm>
        <a:graphic>
          <a:graphicData uri="http://schemas.openxmlformats.org/drawingml/2006/table">
            <a:tbl>
              <a:tblPr firstRow="1" bandRow="1">
                <a:tableStyleId>{5C22544A-7EE6-4342-B048-85BDC9FD1C3A}</a:tableStyleId>
              </a:tblPr>
              <a:tblGrid>
                <a:gridCol w="14249399"/>
              </a:tblGrid>
              <a:tr h="5189627">
                <a:tc>
                  <a:txBody>
                    <a:bodyPr/>
                    <a:lstStyle/>
                    <a:p>
                      <a:r>
                        <a:rPr lang="en-US" sz="4400" b="1" kern="1200" dirty="0" smtClean="0">
                          <a:solidFill>
                            <a:schemeClr val="bg2">
                              <a:lumMod val="60000"/>
                              <a:lumOff val="40000"/>
                            </a:schemeClr>
                          </a:solidFill>
                          <a:latin typeface="Arial" panose="020B0604020202020204" pitchFamily="34" charset="0"/>
                          <a:ea typeface="+mn-ea"/>
                          <a:cs typeface="Arial" panose="020B0604020202020204" pitchFamily="34" charset="0"/>
                        </a:rPr>
                        <a:t>Introduction</a:t>
                      </a:r>
                    </a:p>
                    <a:p>
                      <a:pPr marL="0" marR="0" indent="0" algn="l" defTabSz="1371621" rtl="0" eaLnBrk="1" fontAlgn="auto" latinLnBrk="0" hangingPunct="1">
                        <a:lnSpc>
                          <a:spcPct val="100000"/>
                        </a:lnSpc>
                        <a:spcBef>
                          <a:spcPts val="0"/>
                        </a:spcBef>
                        <a:spcAft>
                          <a:spcPts val="0"/>
                        </a:spcAft>
                        <a:buClrTx/>
                        <a:buSzTx/>
                        <a:buFontTx/>
                        <a:buNone/>
                        <a:tabLst/>
                        <a:defRPr/>
                      </a:pPr>
                      <a:r>
                        <a:rPr lang="en-US" sz="3200" b="0" dirty="0" smtClean="0">
                          <a:solidFill>
                            <a:schemeClr val="bg1"/>
                          </a:solidFill>
                          <a:latin typeface="Arial" panose="020B0604020202020204" pitchFamily="34" charset="0"/>
                          <a:cs typeface="Arial" panose="020B0604020202020204" pitchFamily="34" charset="0"/>
                        </a:rPr>
                        <a:t>The role of the counsellor is crucial for the personal development of vulnerable groups. More specifically, it acts as a guide, leading the individual towards meaningful employment, independence and self-empowerment.  Also, vocational counselling is about empowerment. It recognizes the unique talents and abilities of individuals and seeks to create opportunities for them to thrive in the workplace. In addition, counseling plays a key role in reintegration and preventing recidivism. Finally, career counsellors help to combat stigma and prejudice, promoting an inclusive society where diversity is </a:t>
                      </a:r>
                      <a:r>
                        <a:rPr lang="en-US" sz="3200" b="0" dirty="0" err="1" smtClean="0">
                          <a:solidFill>
                            <a:schemeClr val="bg1"/>
                          </a:solidFill>
                          <a:latin typeface="Arial" panose="020B0604020202020204" pitchFamily="34" charset="0"/>
                          <a:cs typeface="Arial" panose="020B0604020202020204" pitchFamily="34" charset="0"/>
                        </a:rPr>
                        <a:t>recognised</a:t>
                      </a:r>
                      <a:r>
                        <a:rPr lang="en-US" sz="3200" b="0" dirty="0" smtClean="0">
                          <a:solidFill>
                            <a:schemeClr val="bg1"/>
                          </a:solidFill>
                          <a:latin typeface="Arial" panose="020B0604020202020204" pitchFamily="34" charset="0"/>
                          <a:cs typeface="Arial" panose="020B0604020202020204" pitchFamily="34" charset="0"/>
                        </a:rPr>
                        <a:t> and valued. </a:t>
                      </a:r>
                      <a:endParaRPr lang="el-GR" sz="3200" b="0" dirty="0" smtClean="0">
                        <a:solidFill>
                          <a:schemeClr val="bg1"/>
                        </a:solidFill>
                        <a:latin typeface="Arial" panose="020B0604020202020204" pitchFamily="34" charset="0"/>
                        <a:cs typeface="Arial" panose="020B0604020202020204" pitchFamily="34" charset="0"/>
                      </a:endParaRPr>
                    </a:p>
                    <a:p>
                      <a:endParaRPr lang="el-GR" sz="3200" b="1" kern="1200" dirty="0">
                        <a:solidFill>
                          <a:schemeClr val="bg1"/>
                        </a:solidFill>
                        <a:latin typeface="+mn-lt"/>
                        <a:ea typeface="+mn-ea"/>
                        <a:cs typeface="+mn-cs"/>
                      </a:endParaRPr>
                    </a:p>
                  </a:txBody>
                  <a:tcPr>
                    <a:solidFill>
                      <a:schemeClr val="tx1">
                        <a:lumMod val="95000"/>
                      </a:schemeClr>
                    </a:solidFill>
                  </a:tcPr>
                </a:tc>
              </a:tr>
            </a:tbl>
          </a:graphicData>
        </a:graphic>
      </p:graphicFrame>
      <p:graphicFrame>
        <p:nvGraphicFramePr>
          <p:cNvPr id="6" name="Πίνακας 5"/>
          <p:cNvGraphicFramePr>
            <a:graphicFrameLocks noGrp="1"/>
          </p:cNvGraphicFramePr>
          <p:nvPr>
            <p:extLst>
              <p:ext uri="{D42A27DB-BD31-4B8C-83A1-F6EECF244321}">
                <p14:modId xmlns:p14="http://schemas.microsoft.com/office/powerpoint/2010/main" val="605635780"/>
              </p:ext>
            </p:extLst>
          </p:nvPr>
        </p:nvGraphicFramePr>
        <p:xfrm>
          <a:off x="1655759" y="31013400"/>
          <a:ext cx="14411928" cy="7376160"/>
        </p:xfrm>
        <a:graphic>
          <a:graphicData uri="http://schemas.openxmlformats.org/drawingml/2006/table">
            <a:tbl>
              <a:tblPr firstRow="1" bandRow="1">
                <a:tableStyleId>{5C22544A-7EE6-4342-B048-85BDC9FD1C3A}</a:tableStyleId>
              </a:tblPr>
              <a:tblGrid>
                <a:gridCol w="14411928"/>
              </a:tblGrid>
              <a:tr h="6781800">
                <a:tc>
                  <a:txBody>
                    <a:bodyPr/>
                    <a:lstStyle/>
                    <a:p>
                      <a:pPr marL="109728" indent="0">
                        <a:buNone/>
                      </a:pPr>
                      <a:endParaRPr lang="en-US" sz="2800" b="0" dirty="0" smtClean="0">
                        <a:solidFill>
                          <a:schemeClr val="bg1"/>
                        </a:solidFill>
                        <a:latin typeface="Arial" panose="020B0604020202020204" pitchFamily="34" charset="0"/>
                        <a:cs typeface="Arial" panose="020B0604020202020204" pitchFamily="34" charset="0"/>
                      </a:endParaRPr>
                    </a:p>
                    <a:p>
                      <a:pPr marL="109728" indent="0">
                        <a:buNone/>
                      </a:pPr>
                      <a:r>
                        <a:rPr lang="en-US" sz="4400" b="1" dirty="0" smtClean="0">
                          <a:solidFill>
                            <a:schemeClr val="bg2">
                              <a:lumMod val="60000"/>
                              <a:lumOff val="40000"/>
                            </a:schemeClr>
                          </a:solidFill>
                          <a:latin typeface="Arial" panose="020B0604020202020204" pitchFamily="34" charset="0"/>
                          <a:cs typeface="Arial" panose="020B0604020202020204" pitchFamily="34" charset="0"/>
                        </a:rPr>
                        <a:t>Research problem</a:t>
                      </a:r>
                    </a:p>
                    <a:p>
                      <a:pPr marL="109728" indent="0">
                        <a:buNone/>
                      </a:pPr>
                      <a:r>
                        <a:rPr lang="en-US" sz="3200" b="0" dirty="0" smtClean="0">
                          <a:solidFill>
                            <a:schemeClr val="bg1"/>
                          </a:solidFill>
                          <a:latin typeface="Arial" panose="020B0604020202020204" pitchFamily="34" charset="0"/>
                          <a:cs typeface="Arial" panose="020B0604020202020204" pitchFamily="34" charset="0"/>
                        </a:rPr>
                        <a:t>According to European Convention for the Prevention of Torture “Many prisoners are still held in conditions that are an affront to their human decency”</a:t>
                      </a:r>
                    </a:p>
                    <a:p>
                      <a:pPr marL="109728" indent="0">
                        <a:buNone/>
                      </a:pPr>
                      <a:r>
                        <a:rPr lang="en-US" sz="3200" b="0" dirty="0" smtClean="0">
                          <a:solidFill>
                            <a:schemeClr val="bg1"/>
                          </a:solidFill>
                          <a:latin typeface="Arial" panose="020B0604020202020204" pitchFamily="34" charset="0"/>
                          <a:cs typeface="Arial" panose="020B0604020202020204" pitchFamily="34" charset="0"/>
                        </a:rPr>
                        <a:t>This finding led me to research :</a:t>
                      </a:r>
                    </a:p>
                    <a:p>
                      <a:r>
                        <a:rPr lang="en-US" sz="3200" b="0" dirty="0" smtClean="0">
                          <a:solidFill>
                            <a:schemeClr val="bg1"/>
                          </a:solidFill>
                          <a:latin typeface="Arial" panose="020B0604020202020204" pitchFamily="34" charset="0"/>
                          <a:cs typeface="Arial" panose="020B0604020202020204" pitchFamily="34" charset="0"/>
                        </a:rPr>
                        <a:t>about the living conditions and the consequences of confinement</a:t>
                      </a:r>
                    </a:p>
                    <a:p>
                      <a:r>
                        <a:rPr lang="en-US" sz="3200" b="0" dirty="0" smtClean="0">
                          <a:solidFill>
                            <a:schemeClr val="bg1"/>
                          </a:solidFill>
                          <a:latin typeface="Arial" panose="020B0604020202020204" pitchFamily="34" charset="0"/>
                          <a:cs typeface="Arial" panose="020B0604020202020204" pitchFamily="34" charset="0"/>
                        </a:rPr>
                        <a:t>the right to education (structures, educational programs, etc.) and to what extent is protected</a:t>
                      </a:r>
                      <a:r>
                        <a:rPr lang="el-GR" sz="3200" b="0" dirty="0" smtClean="0">
                          <a:solidFill>
                            <a:schemeClr val="bg1"/>
                          </a:solidFill>
                          <a:latin typeface="Arial" panose="020B0604020202020204" pitchFamily="34" charset="0"/>
                          <a:cs typeface="Arial" panose="020B0604020202020204" pitchFamily="34" charset="0"/>
                        </a:rPr>
                        <a:t> </a:t>
                      </a:r>
                      <a:r>
                        <a:rPr lang="en-US" sz="3200" b="0" dirty="0" smtClean="0">
                          <a:solidFill>
                            <a:schemeClr val="bg1"/>
                          </a:solidFill>
                          <a:latin typeface="Arial" panose="020B0604020202020204" pitchFamily="34" charset="0"/>
                          <a:cs typeface="Arial" panose="020B0604020202020204" pitchFamily="34" charset="0"/>
                        </a:rPr>
                        <a:t>or abused. What kind of educational programs are available to prisoners in Greece</a:t>
                      </a:r>
                      <a:endParaRPr lang="el-GR" sz="3200" b="0" dirty="0" smtClean="0">
                        <a:solidFill>
                          <a:schemeClr val="bg1"/>
                        </a:solidFill>
                        <a:latin typeface="Arial" panose="020B0604020202020204" pitchFamily="34" charset="0"/>
                        <a:cs typeface="Arial" panose="020B0604020202020204" pitchFamily="34" charset="0"/>
                      </a:endParaRPr>
                    </a:p>
                    <a:p>
                      <a:r>
                        <a:rPr lang="en-US" sz="3200" b="0" dirty="0" smtClean="0">
                          <a:solidFill>
                            <a:schemeClr val="bg1"/>
                          </a:solidFill>
                          <a:latin typeface="Arial" panose="020B0604020202020204" pitchFamily="34" charset="0"/>
                          <a:cs typeface="Arial" panose="020B0604020202020204" pitchFamily="34" charset="0"/>
                        </a:rPr>
                        <a:t>the role of counselling and whether it can improve living and reintegration conditions</a:t>
                      </a:r>
                    </a:p>
                    <a:p>
                      <a:r>
                        <a:rPr lang="en-US" sz="3200" b="0" dirty="0" smtClean="0">
                          <a:solidFill>
                            <a:schemeClr val="bg1"/>
                          </a:solidFill>
                          <a:latin typeface="Arial" panose="020B0604020202020204" pitchFamily="34" charset="0"/>
                          <a:cs typeface="Arial" panose="020B0604020202020204" pitchFamily="34" charset="0"/>
                        </a:rPr>
                        <a:t>The role of counsellor and how he could</a:t>
                      </a:r>
                      <a:r>
                        <a:rPr lang="el-GR" sz="3200" b="0" dirty="0" smtClean="0">
                          <a:solidFill>
                            <a:schemeClr val="bg1"/>
                          </a:solidFill>
                          <a:latin typeface="Arial" panose="020B0604020202020204" pitchFamily="34" charset="0"/>
                          <a:cs typeface="Arial" panose="020B0604020202020204" pitchFamily="34" charset="0"/>
                        </a:rPr>
                        <a:t> </a:t>
                      </a:r>
                      <a:r>
                        <a:rPr lang="en-US" sz="3200" b="0" dirty="0" smtClean="0">
                          <a:solidFill>
                            <a:schemeClr val="bg1"/>
                          </a:solidFill>
                          <a:latin typeface="Arial" panose="020B0604020202020204" pitchFamily="34" charset="0"/>
                          <a:cs typeface="Arial" panose="020B0604020202020204" pitchFamily="34" charset="0"/>
                        </a:rPr>
                        <a:t>contribute to social reintegration and reduce recidivism</a:t>
                      </a:r>
                    </a:p>
                    <a:p>
                      <a:endParaRPr lang="el-GR" dirty="0"/>
                    </a:p>
                  </a:txBody>
                  <a:tcPr>
                    <a:solidFill>
                      <a:schemeClr val="tx1">
                        <a:lumMod val="95000"/>
                      </a:schemeClr>
                    </a:solidFill>
                  </a:tcPr>
                </a:tc>
              </a:tr>
            </a:tbl>
          </a:graphicData>
        </a:graphic>
      </p:graphicFrame>
      <p:graphicFrame>
        <p:nvGraphicFramePr>
          <p:cNvPr id="7" name="Πίνακας 6"/>
          <p:cNvGraphicFramePr>
            <a:graphicFrameLocks noGrp="1"/>
          </p:cNvGraphicFramePr>
          <p:nvPr>
            <p:extLst>
              <p:ext uri="{D42A27DB-BD31-4B8C-83A1-F6EECF244321}">
                <p14:modId xmlns:p14="http://schemas.microsoft.com/office/powerpoint/2010/main" val="2019297600"/>
              </p:ext>
            </p:extLst>
          </p:nvPr>
        </p:nvGraphicFramePr>
        <p:xfrm>
          <a:off x="1655759" y="39166800"/>
          <a:ext cx="14411928" cy="4038600"/>
        </p:xfrm>
        <a:graphic>
          <a:graphicData uri="http://schemas.openxmlformats.org/drawingml/2006/table">
            <a:tbl>
              <a:tblPr firstRow="1" bandRow="1">
                <a:tableStyleId>{5C22544A-7EE6-4342-B048-85BDC9FD1C3A}</a:tableStyleId>
              </a:tblPr>
              <a:tblGrid>
                <a:gridCol w="14411928"/>
              </a:tblGrid>
              <a:tr h="4038600">
                <a:tc>
                  <a:txBody>
                    <a:bodyPr/>
                    <a:lstStyle/>
                    <a:p>
                      <a:r>
                        <a:rPr lang="it-IT" sz="4400" dirty="0" smtClean="0">
                          <a:solidFill>
                            <a:schemeClr val="bg2">
                              <a:lumMod val="60000"/>
                              <a:lumOff val="40000"/>
                            </a:schemeClr>
                          </a:solidFill>
                          <a:latin typeface="Arial" panose="020B0604020202020204" pitchFamily="34" charset="0"/>
                          <a:cs typeface="Arial" panose="020B0604020202020204" pitchFamily="34" charset="0"/>
                        </a:rPr>
                        <a:t>Research barriers</a:t>
                      </a:r>
                      <a:endParaRPr lang="it-IT" sz="4400" dirty="0" smtClean="0">
                        <a:solidFill>
                          <a:schemeClr val="bg1"/>
                        </a:solidFill>
                        <a:latin typeface="Arial" panose="020B0604020202020204" pitchFamily="34" charset="0"/>
                        <a:cs typeface="Arial" panose="020B0604020202020204" pitchFamily="34" charset="0"/>
                      </a:endParaRPr>
                    </a:p>
                    <a:p>
                      <a:r>
                        <a:rPr lang="en-US" sz="3200" b="0" dirty="0" smtClean="0">
                          <a:solidFill>
                            <a:schemeClr val="bg1"/>
                          </a:solidFill>
                          <a:latin typeface="Arial" panose="020B0604020202020204" pitchFamily="34" charset="0"/>
                          <a:cs typeface="Arial" panose="020B0604020202020204" pitchFamily="34" charset="0"/>
                        </a:rPr>
                        <a:t>The initial plan was to conduct a mixed survey with quantitative and qualitative questionnaires.  Answering questionnaires requires a good knowledge of reading and writing of the Greek language, which is not self-evident for many prisoners. Therefore, the answering of questionnaires on their part would not be feasible or at best would be one-word. </a:t>
                      </a:r>
                    </a:p>
                    <a:p>
                      <a:endParaRPr lang="el-GR" sz="3200" b="0" dirty="0">
                        <a:solidFill>
                          <a:schemeClr val="bg1"/>
                        </a:solidFill>
                        <a:latin typeface="Arial" panose="020B0604020202020204" pitchFamily="34" charset="0"/>
                        <a:cs typeface="Arial" panose="020B0604020202020204" pitchFamily="34" charset="0"/>
                      </a:endParaRPr>
                    </a:p>
                  </a:txBody>
                  <a:tcPr>
                    <a:solidFill>
                      <a:schemeClr val="tx1">
                        <a:lumMod val="95000"/>
                      </a:scheme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Προσαρμοσμένο 1">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C59DC3"/>
      </a:accent6>
      <a:hlink>
        <a:srgbClr val="58C1BA"/>
      </a:hlink>
      <a:folHlink>
        <a:srgbClr val="9DD0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2376</TotalTime>
  <Words>778</Words>
  <Application>Microsoft Office PowerPoint</Application>
  <PresentationFormat>Προσαρμογή</PresentationFormat>
  <Paragraphs>58</Paragraphs>
  <Slides>1</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vt:i4>
      </vt:variant>
    </vt:vector>
  </HeadingPairs>
  <TitlesOfParts>
    <vt:vector size="8" baseType="lpstr">
      <vt:lpstr>Arial</vt:lpstr>
      <vt:lpstr>Century Gothic</vt:lpstr>
      <vt:lpstr>Georgia</vt:lpstr>
      <vt:lpstr>Times New Roman</vt:lpstr>
      <vt:lpstr>Wingdings</vt:lpstr>
      <vt:lpstr>Wingdings 3</vt:lpstr>
      <vt:lpstr>Ιόν</vt:lpstr>
      <vt:lpstr>Παρουσίαση του PowerPoint</vt:lpstr>
    </vt:vector>
  </TitlesOfParts>
  <Company>Genigraphics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48h x 30w poster template</dc:title>
  <dc:creator>Jay Larson</dc:creator>
  <dc:description>Call us at 1-800-790-4001_x000d_
www.genigraphics.com</dc:description>
  <cp:lastModifiedBy>pc1</cp:lastModifiedBy>
  <cp:revision>115</cp:revision>
  <cp:lastPrinted>2000-08-03T00:31:24Z</cp:lastPrinted>
  <dcterms:created xsi:type="dcterms:W3CDTF">2000-02-09T15:01:13Z</dcterms:created>
  <dcterms:modified xsi:type="dcterms:W3CDTF">2024-06-18T22:57:55Z</dcterms:modified>
</cp:coreProperties>
</file>